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0" r:id="rId2"/>
    <p:sldId id="647" r:id="rId3"/>
    <p:sldId id="657" r:id="rId4"/>
    <p:sldId id="660" r:id="rId5"/>
    <p:sldId id="656" r:id="rId6"/>
    <p:sldId id="690" r:id="rId7"/>
    <p:sldId id="691" r:id="rId8"/>
    <p:sldId id="661" r:id="rId9"/>
    <p:sldId id="665" r:id="rId10"/>
    <p:sldId id="693" r:id="rId11"/>
    <p:sldId id="692" r:id="rId12"/>
    <p:sldId id="677" r:id="rId13"/>
    <p:sldId id="69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&#26032;&#25216;&#26415;&#30740;&#31350;/&#35838;&#31243;&#30340;&#38382;&#39064;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课程</a:t>
            </a:r>
            <a:r>
              <a:rPr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总结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我不要你的结果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我只要你的过程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为什么有很多同学“惰性”那么大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为什么才一年级就已经有那么多“烂苹果”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女生的问题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endParaRPr lang="en-US" altLang="zh-CN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、我的不好的感受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回到课程与课题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目标明确：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年后的参赛课题是什么？怎么做出来？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现在的任务：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了解平台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了解工具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了解外面的世界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不要先钻到具体的课题中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因为你还不具备很多基础知识、能力、经验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有一个模糊的目标就可以了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下一步：带着目标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上好课、自习、参加项目训练</a:t>
            </a:r>
            <a:endParaRPr lang="en-US" altLang="zh-CN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、课程并没有结束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这是实训课程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与一般课程的区别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老师的作用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引导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对同学们的要求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一定要自己动手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一定不要怕困难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一定要课后继续努力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培养兴趣不是一次课程能够完成的任务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但是，这对你的一生非常重要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、课程并没有结束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次交付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smtClean="0">
                <a:solidFill>
                  <a:srgbClr val="FF0000"/>
                </a:solidFill>
              </a:rPr>
              <a:t>考试的软件包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（注明交付任务）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实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训小结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每个人一份（压缩文件名为学号：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141210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****）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日前，请发到我的信箱：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zhangjh@wanho.net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、课程并没有结束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树莓派开发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实训课程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</a:rPr>
              <a:t>全国没有、金科院唯一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我为什么要开这门课程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>
                <a:hlinkClick r:id="rId2" action="ppaction://hlinkpres?slideindex=1&amp;slidetitle="/>
              </a:rPr>
              <a:t>问题与原因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/>
              <a:t>问题是明摆着的，只说不做，不解决问题</a:t>
            </a:r>
            <a:endParaRPr lang="en-US" altLang="zh-CN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验证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先比较一下同时开设的另一个实训课程</a:t>
            </a:r>
            <a:r>
              <a:rPr lang="zh-CN" altLang="en-US" sz="2400" b="1" dirty="0">
                <a:sym typeface="Wingdings" pitchFamily="2" charset="2"/>
              </a:rPr>
              <a:t>（我去二楼看了）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实训内容：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语言编程练习课？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课程的实际效果</a:t>
            </a:r>
            <a:r>
              <a:rPr lang="zh-CN" altLang="en-US" b="1" dirty="0"/>
              <a:t>和</a:t>
            </a:r>
            <a:r>
              <a:rPr lang="zh-CN" altLang="en-US" b="1" dirty="0" smtClean="0"/>
              <a:t>意义</a:t>
            </a:r>
            <a:r>
              <a:rPr lang="en-US" altLang="zh-CN" b="1" dirty="0" smtClean="0"/>
              <a:t>:?</a:t>
            </a:r>
            <a:endParaRPr lang="zh-CN" altLang="en-US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、课程设计的出发点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树莓派开发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实训课程的目标：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培养兴趣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学习的兴趣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探索的兴趣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创新的兴趣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具体实现：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给你一个平台：树莓派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给你一个工具：树莓派开发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给你一个机会：基于树莓派开发的参赛项目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配合人才培养的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年计划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年：启蒙（线索）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年：基础（内容）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年：实战（创新）</a:t>
            </a:r>
            <a:endParaRPr lang="en-US" altLang="zh-CN" sz="20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、课程目标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周实训课程的目标：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周：感受一下树莓派这个平台是什么？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周：体会一下基于这个平台可以做什么？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周：试试如果要做课题，可以朝什么方向发展？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给出课题需求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给出基本的技术思路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可能你现在还不具备实现课题的能力</a:t>
            </a:r>
            <a:endParaRPr lang="en-US" altLang="zh-CN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怀揣这个梦想继续学习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课程目标的实现标志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我自己也去买一个树莓派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3">
              <a:buFont typeface="Wingdings" pitchFamily="2" charset="2"/>
              <a:buChar char="p"/>
            </a:pP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、如何实现课程目标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44" y="162203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、实际完成的课程内容</a:t>
            </a:r>
            <a:endParaRPr lang="zh-CN" altLang="en-US" sz="3200" b="1" i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90956"/>
              </p:ext>
            </p:extLst>
          </p:nvPr>
        </p:nvGraphicFramePr>
        <p:xfrm>
          <a:off x="285720" y="1268760"/>
          <a:ext cx="8553480" cy="54249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2600"/>
                <a:gridCol w="3240360"/>
                <a:gridCol w="4680520"/>
              </a:tblGrid>
              <a:tr h="883418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天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课程内容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知识点与学习目的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2532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</a:rPr>
                        <a:t>7/13</a:t>
                      </a:r>
                      <a:endParaRPr lang="zh-CN" altLang="en-US" sz="2000" kern="1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实训课程介绍、树莓派平台介绍，完成系统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SD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烧制、安装、配置等基本工作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了解实训课程、了解开发环境、分发树莓派等材料，烧写树莓派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SD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卡，设置树莓派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config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，点亮树莓派 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253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7/14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实现对树莓</a:t>
                      </a:r>
                      <a:r>
                        <a:rPr lang="zh-CN" sz="2000" kern="100" dirty="0" smtClean="0">
                          <a:solidFill>
                            <a:srgbClr val="000000"/>
                          </a:solidFill>
                          <a:effectLst/>
                        </a:rPr>
                        <a:t>派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/>
                        </a:rPr>
                        <a:t>SSH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远程访问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设置并实现基于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SSH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的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SecureCRT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win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远程桌面连接树莓派、实现远程访问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316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7/15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学习和使用基本的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Linux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系统命令，设置并实现树莓派文件共享功能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了解最基本的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Linux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操作命令和基本操作、系统命令行和图形界面等， 安装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samba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服务器，实现远程文件共享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316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7/16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使用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OPENELEC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系统，使树莓派成为媒体中心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重新烧制基于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OPENELEC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的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，并进行简单设置，可实时播放音乐、电影、电视等，可使用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SecureCRT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，实现远程登录和控制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18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7/17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使用树莓派的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GPIO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口，实现对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的控制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学习树莓派的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GPIO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口的控制编程，点亮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1-5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个（轮流闪烁）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灯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63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7/18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休息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16288" y="1465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1460" y="719416"/>
            <a:ext cx="8458200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周）内容安排：树莓派平台的体验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095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周）内容安排：传感器采集与集成的体验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、实际完成的课程内容</a:t>
            </a:r>
            <a:endParaRPr lang="zh-CN" altLang="en-US" sz="3200" b="1" i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3287985"/>
              </p:ext>
            </p:extLst>
          </p:nvPr>
        </p:nvGraphicFramePr>
        <p:xfrm>
          <a:off x="214282" y="1285860"/>
          <a:ext cx="8640960" cy="533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76160"/>
                <a:gridCol w="2850209"/>
                <a:gridCol w="4914591"/>
              </a:tblGrid>
              <a:tr h="9495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天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课程内容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知识点与学习目的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253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7/19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在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及 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IDE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开发工具上控制传感器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安装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win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下的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arduinoIDE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，学习函数库编程、串口监视等功能，实现传感器信息采集显示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18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7/20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通过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采集声音传感器的数据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使用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arduinoIDE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编程，实现对声音传感器数据的采集，并显示或控制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灯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253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7/21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通过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进行更多的传感器采集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实现对温度、人体感应、光敏、光强、平衡、颜色、水位、雨滴等传感器的采集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253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7/22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学习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与树莓派的串口通讯编程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完成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与树莓派的串口通讯，实现在树莓派上显示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的温度采集数据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379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7/23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学习在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上对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位数码管的编程，体会程序设计的逻辑与实际作用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在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上点亮一个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位数码管，学习用软件方法，实现对更为复杂的外部设备（片选、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74HC595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串并转换口的数据发送、移位、锁定）的控制 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316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7/24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将数码管、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、树莓派三者集成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在数码管上显示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的温度采集数据及树莓派的实时时间，在树莓派上显示时间和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的温度数据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63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7/25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休息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16288" y="1465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095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周）内容安排：物联网与云平台能力的体验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、实际完成的课程内容</a:t>
            </a:r>
            <a:endParaRPr lang="zh-CN" altLang="en-US" sz="3200" b="1" i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7504150"/>
              </p:ext>
            </p:extLst>
          </p:nvPr>
        </p:nvGraphicFramePr>
        <p:xfrm>
          <a:off x="323528" y="1464794"/>
          <a:ext cx="8352930" cy="4114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7890"/>
                <a:gridCol w="2626386"/>
                <a:gridCol w="4528654"/>
              </a:tblGrid>
              <a:tr h="9495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天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课程内容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知识点与学习目的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443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7/26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将树莓派与物联网服务器、手机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APP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联系起来，可实现远程监控家中的电灯、温度、湿度等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将树莓派与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</a:rPr>
                        <a:t>YeeLink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等物联网服务器连接起来，上传采集信息，并通过手机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APP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实时远程监控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316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7/27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将树莓派与苏宁云服务器、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IE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客户端、手机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APP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联系起来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将树莓派与苏宁云服务器连接起来，上传采集信息，并通过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IE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、手机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APP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实时远程监控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253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7/28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</a:rPr>
                        <a:t>基于树莓派的参赛创意设计与实现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学习参加大赛的创意、实现技术和手段、可行性验证、实现过程、参赛经验和技巧训练等。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  <a:tr h="18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</a:rPr>
                        <a:t>7/29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00"/>
                          </a:solidFill>
                          <a:effectLst/>
                        </a:rPr>
                        <a:t>上午：上机考试，下午：课程总结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完成上机编程考试、进行课程总结，撰写实训报告。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129" marR="27129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16288" y="1465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7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次阶段成果交付验收</a:t>
            </a:r>
            <a:r>
              <a:rPr lang="en-US" altLang="zh-CN" sz="2800" b="1" dirty="0" smtClean="0"/>
              <a:t>/1</a:t>
            </a:r>
            <a:r>
              <a:rPr lang="zh-CN" altLang="en-US" sz="2800" b="1" dirty="0" smtClean="0"/>
              <a:t>次考试交付验收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次阶段交付：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、完成轮流点亮（闪烁）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盏</a:t>
            </a:r>
            <a:r>
              <a:rPr lang="en-US" altLang="zh-CN" sz="2400" b="1" dirty="0" smtClean="0"/>
              <a:t>LED</a:t>
            </a:r>
            <a:r>
              <a:rPr lang="zh-CN" altLang="en-US" sz="2400" b="1" dirty="0" smtClean="0"/>
              <a:t>灯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、完成声音传感器采集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、完成</a:t>
            </a:r>
            <a:r>
              <a:rPr lang="en-US" altLang="zh-CN" sz="2400" b="1" dirty="0" err="1" smtClean="0"/>
              <a:t>arduino</a:t>
            </a:r>
            <a:r>
              <a:rPr lang="zh-CN" altLang="en-US" sz="2400" b="1" dirty="0" smtClean="0"/>
              <a:t>与树莓派的串口通讯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、完成光敏、温度、平衡、色彩等至少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种传感器的采集上传树莓派显示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、完成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位数码管显示树莓派实时时间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、完成温度传感器实时温度上传</a:t>
            </a:r>
            <a:r>
              <a:rPr lang="en-US" altLang="zh-CN" sz="2400" b="1" dirty="0" err="1" smtClean="0"/>
              <a:t>YeeLink</a:t>
            </a:r>
            <a:r>
              <a:rPr lang="zh-CN" altLang="en-US" sz="2400" b="1" dirty="0" smtClean="0"/>
              <a:t>物联网，并在手机</a:t>
            </a:r>
            <a:r>
              <a:rPr lang="en-US" altLang="zh-CN" sz="2400" b="1" dirty="0" smtClean="0"/>
              <a:t>APP</a:t>
            </a:r>
            <a:r>
              <a:rPr lang="zh-CN" altLang="en-US" sz="2400" b="1" dirty="0" smtClean="0"/>
              <a:t>上显示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上机考试：完成树莓派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温度采集，实时上传</a:t>
            </a:r>
            <a:r>
              <a:rPr lang="en-US" altLang="zh-CN" sz="2400" b="1" dirty="0" err="1" smtClean="0"/>
              <a:t>YeeLink</a:t>
            </a:r>
            <a:r>
              <a:rPr lang="zh-CN" altLang="en-US" sz="2400" b="1" dirty="0" smtClean="0"/>
              <a:t>显示，同步下传数码管显示。</a:t>
            </a:r>
            <a:endParaRPr lang="en-US" altLang="zh-CN" sz="2400" b="1" dirty="0" smtClean="0"/>
          </a:p>
          <a:p>
            <a:pPr lvl="3">
              <a:buNone/>
            </a:pP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、目标完成情况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总体观察：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利用暑假时间，坚持到最后，基本没有缺席、早退的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每个组都交付了，虽然有些组要拖一下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没有叫不干的、抱怨的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虽然大部分同学，还不能完全独立完成（要靠手机），但开始自己找资料，先自己尝试。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对课程中实现的内容还是有兴趣的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我的好感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已经比较满意了：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能基本完成课程设计任务（第一次尝试）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总体与曾经的</a:t>
            </a:r>
            <a:r>
              <a:rPr lang="en-US" altLang="zh-CN" b="1" dirty="0" smtClean="0"/>
              <a:t>10-12</a:t>
            </a:r>
            <a:r>
              <a:rPr lang="zh-CN" altLang="en-US" b="1" dirty="0" smtClean="0"/>
              <a:t>级比，好很多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毕竟还只是一年级学生（特别感谢王晨曦同学）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、好的方面的感受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1372</Words>
  <Application>Microsoft Office PowerPoint</Application>
  <PresentationFormat>全屏显示(4:3)</PresentationFormat>
  <Paragraphs>165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幻灯片 1</vt:lpstr>
      <vt:lpstr>1、课程设计的出发点</vt:lpstr>
      <vt:lpstr>2、课程目标</vt:lpstr>
      <vt:lpstr>3、如何实现课程目标</vt:lpstr>
      <vt:lpstr>4、实际完成的课程内容</vt:lpstr>
      <vt:lpstr>4、实际完成的课程内容</vt:lpstr>
      <vt:lpstr>4、实际完成的课程内容</vt:lpstr>
      <vt:lpstr>5、目标完成情况</vt:lpstr>
      <vt:lpstr>6、好的方面的感受</vt:lpstr>
      <vt:lpstr>6、我的不好的感受</vt:lpstr>
      <vt:lpstr>7、课程并没有结束</vt:lpstr>
      <vt:lpstr>7、课程并没有结束</vt:lpstr>
      <vt:lpstr>7、课程并没有结束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347</cp:revision>
  <dcterms:created xsi:type="dcterms:W3CDTF">2009-01-14T02:14:53Z</dcterms:created>
  <dcterms:modified xsi:type="dcterms:W3CDTF">2015-07-28T04:56:54Z</dcterms:modified>
</cp:coreProperties>
</file>