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10" r:id="rId2"/>
    <p:sldId id="647" r:id="rId3"/>
    <p:sldId id="656" r:id="rId4"/>
    <p:sldId id="648" r:id="rId5"/>
    <p:sldId id="649" r:id="rId6"/>
    <p:sldId id="651" r:id="rId7"/>
    <p:sldId id="655" r:id="rId8"/>
    <p:sldId id="650" r:id="rId9"/>
    <p:sldId id="652" r:id="rId10"/>
    <p:sldId id="653" r:id="rId11"/>
    <p:sldId id="654" r:id="rId12"/>
    <p:sldId id="657" r:id="rId13"/>
    <p:sldId id="65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ygwin.com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IanLinsdell/Raspberry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IanLinsdell/Raspberryp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3.amazonaws.com/RTI/Community/ports/toolchains/raspbian-toolchain-gcc-4.7.2-linux32.tar.g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24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在树莓派上实现交叉编译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编写程序</a:t>
            </a:r>
            <a:r>
              <a:rPr lang="en-US" sz="2400" dirty="0" err="1" smtClean="0"/>
              <a:t>hello.c</a:t>
            </a:r>
            <a:r>
              <a:rPr lang="zh-CN" altLang="en-US" sz="2400" dirty="0" smtClean="0"/>
              <a:t>测试，代码如下：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编译时使用命令</a:t>
            </a:r>
            <a:r>
              <a:rPr lang="en-US" altLang="zh-CN" sz="2400" dirty="0" smtClean="0"/>
              <a:t>:</a:t>
            </a:r>
            <a:endParaRPr lang="zh-CN" altLang="en-US" sz="2400" dirty="0" smtClean="0"/>
          </a:p>
          <a:p>
            <a:pPr>
              <a:buNone/>
            </a:pPr>
            <a:r>
              <a:rPr lang="en-US" sz="2400" b="1" dirty="0" smtClean="0"/>
              <a:t>	arm-</a:t>
            </a:r>
            <a:r>
              <a:rPr lang="en-US" sz="2400" b="1" dirty="0" err="1" smtClean="0"/>
              <a:t>linux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gnueabihf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gcc</a:t>
            </a:r>
            <a:r>
              <a:rPr lang="en-US" sz="2400" b="1" dirty="0" smtClean="0"/>
              <a:t> –o ~/</a:t>
            </a:r>
            <a:r>
              <a:rPr lang="en-US" sz="2400" b="1" dirty="0" err="1" smtClean="0"/>
              <a:t>hello_RPi</a:t>
            </a:r>
            <a:r>
              <a:rPr lang="en-US" sz="2400" b="1" dirty="0" smtClean="0"/>
              <a:t> ~/</a:t>
            </a:r>
            <a:r>
              <a:rPr lang="en-US" sz="2400" b="1" dirty="0" err="1" smtClean="0"/>
              <a:t>hello.c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以生成</a:t>
            </a:r>
            <a:r>
              <a:rPr lang="en-US" sz="2400" dirty="0" err="1" smtClean="0"/>
              <a:t>RPi</a:t>
            </a:r>
            <a:r>
              <a:rPr lang="zh-CN" altLang="en-US" sz="2400" dirty="0" smtClean="0"/>
              <a:t>可以执行的二进制文件，若使用命令</a:t>
            </a:r>
          </a:p>
          <a:p>
            <a:pPr>
              <a:buNone/>
            </a:pPr>
            <a:r>
              <a:rPr lang="en-US" sz="2400" b="1" dirty="0" smtClean="0"/>
              <a:t>	cc –o ~/</a:t>
            </a:r>
            <a:r>
              <a:rPr lang="en-US" sz="2400" b="1" dirty="0" err="1" smtClean="0"/>
              <a:t>hello_RPi</a:t>
            </a:r>
            <a:r>
              <a:rPr lang="en-US" sz="2400" b="1" dirty="0" smtClean="0"/>
              <a:t> ~/</a:t>
            </a:r>
            <a:r>
              <a:rPr lang="en-US" sz="2400" b="1" dirty="0" err="1" smtClean="0"/>
              <a:t>hello.c</a:t>
            </a:r>
            <a:r>
              <a:rPr lang="en-US" sz="2400" dirty="0" smtClean="0"/>
              <a:t>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则生成</a:t>
            </a:r>
            <a:r>
              <a:rPr lang="en-US" sz="2400" dirty="0" err="1" smtClean="0"/>
              <a:t>ubuntu</a:t>
            </a:r>
            <a:r>
              <a:rPr lang="zh-CN" altLang="en-US" sz="2400" dirty="0" smtClean="0"/>
              <a:t>下可执行的文件。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可能需要下载并安装软件包</a:t>
            </a:r>
            <a:r>
              <a:rPr lang="en-US" sz="2400" dirty="0" err="1" smtClean="0"/>
              <a:t>gcc</a:t>
            </a:r>
            <a:r>
              <a:rPr lang="en-US" sz="2400" dirty="0" smtClean="0"/>
              <a:t>-arm-</a:t>
            </a:r>
            <a:r>
              <a:rPr lang="en-US" sz="2400" dirty="0" err="1" smtClean="0"/>
              <a:t>linux</a:t>
            </a:r>
            <a:r>
              <a:rPr lang="en-US" sz="2400" dirty="0" smtClean="0"/>
              <a:t>-</a:t>
            </a:r>
            <a:r>
              <a:rPr lang="en-US" sz="2400" dirty="0" err="1" smtClean="0"/>
              <a:t>gnueabihf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命令为：</a:t>
            </a:r>
          </a:p>
          <a:p>
            <a:pPr>
              <a:buNone/>
            </a:pPr>
            <a:r>
              <a:rPr lang="zh-CN" altLang="en-US" sz="2400" dirty="0" smtClean="0"/>
              <a:t>    </a:t>
            </a:r>
            <a:r>
              <a:rPr lang="en-US" sz="2400" b="1" dirty="0" err="1" smtClean="0"/>
              <a:t>sudo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apr</a:t>
            </a:r>
            <a:r>
              <a:rPr lang="en-US" sz="2400" b="1" dirty="0" smtClean="0"/>
              <a:t>-get install </a:t>
            </a:r>
            <a:r>
              <a:rPr lang="en-US" sz="2400" b="1" dirty="0" err="1" smtClean="0"/>
              <a:t>gcc</a:t>
            </a:r>
            <a:r>
              <a:rPr lang="en-US" sz="2400" b="1" dirty="0" smtClean="0"/>
              <a:t>-arm-</a:t>
            </a:r>
            <a:r>
              <a:rPr lang="en-US" sz="2400" b="1" dirty="0" err="1" smtClean="0"/>
              <a:t>linux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gnueabihf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Ubuntu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pic>
        <p:nvPicPr>
          <p:cNvPr id="21506" name="Picture 2" descr="C:\Users\zhangjh\AppData\Roaming\360se6\Application\User Data\temp\aab347d24d7cf00f5ebae&amp;6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571612"/>
            <a:ext cx="4974341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35732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将可执行二进制文件</a:t>
            </a:r>
            <a:r>
              <a:rPr lang="en-US" altLang="zh-CN" sz="2400" dirty="0" err="1" smtClean="0"/>
              <a:t>hello_RPi</a:t>
            </a:r>
            <a:r>
              <a:rPr lang="zh-CN" altLang="en-US" sz="2400" dirty="0" smtClean="0"/>
              <a:t>转移到树莓派上运行，使用</a:t>
            </a:r>
            <a:r>
              <a:rPr lang="en-US" altLang="zh-CN" sz="2400" dirty="0" err="1" smtClean="0"/>
              <a:t>scp</a:t>
            </a:r>
            <a:r>
              <a:rPr lang="zh-CN" altLang="en-US" sz="2400" dirty="0" smtClean="0"/>
              <a:t>命令，</a:t>
            </a:r>
            <a:r>
              <a:rPr lang="en-US" altLang="zh-CN" sz="2400" dirty="0" smtClean="0"/>
              <a:t>192.168.1.103</a:t>
            </a:r>
            <a:r>
              <a:rPr lang="zh-CN" altLang="en-US" sz="2400" dirty="0" smtClean="0"/>
              <a:t>是我的树莓派的网址。执行：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scp</a:t>
            </a:r>
            <a:r>
              <a:rPr lang="en-US" altLang="zh-CN" sz="2400" dirty="0" smtClean="0"/>
              <a:t> ~/</a:t>
            </a:r>
            <a:r>
              <a:rPr lang="en-US" altLang="zh-CN" sz="2400" dirty="0" err="1" smtClean="0"/>
              <a:t>hello_RPi</a:t>
            </a:r>
            <a:r>
              <a:rPr lang="en-US" altLang="zh-CN" sz="2400" dirty="0" smtClean="0"/>
              <a:t> </a:t>
            </a:r>
            <a:r>
              <a:rPr lang="en-US" altLang="zh-CN" sz="2400" u="sng" dirty="0" smtClean="0"/>
              <a:t>pi@192.168.1.103:/home/pi</a:t>
            </a:r>
            <a:r>
              <a:rPr lang="zh-CN" altLang="en-US" sz="2400" dirty="0" smtClean="0"/>
              <a:t> 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在树莓派上运行结果如下：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Ubuntu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pic>
        <p:nvPicPr>
          <p:cNvPr id="22530" name="Picture 2" descr="C:\Users\zhangjh\AppData\Roaming\360se6\Application\User Data\temp\aab347d24d7cf08f5e16e&amp;6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58"/>
            <a:ext cx="7145036" cy="192882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571736" y="5286388"/>
            <a:ext cx="5715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至此，</a:t>
            </a:r>
            <a:r>
              <a:rPr lang="en-US" altLang="zh-CN" sz="2400" dirty="0" err="1" smtClean="0"/>
              <a:t>ubuntu</a:t>
            </a:r>
            <a:r>
              <a:rPr lang="zh-CN" altLang="en-US" sz="2400" dirty="0" smtClean="0"/>
              <a:t>系统上的交叉编译成功。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35732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cygwin</a:t>
            </a:r>
            <a:r>
              <a:rPr lang="zh-CN" altLang="en-US" sz="2400" dirty="0" smtClean="0"/>
              <a:t>是一个在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平台上运行的</a:t>
            </a:r>
            <a:r>
              <a:rPr lang="en-US" altLang="zh-CN" sz="2400" dirty="0" err="1" smtClean="0"/>
              <a:t>unix</a:t>
            </a:r>
            <a:r>
              <a:rPr lang="zh-CN" altLang="en-US" sz="2400" dirty="0" smtClean="0"/>
              <a:t>模拟环境，是</a:t>
            </a:r>
            <a:r>
              <a:rPr lang="en-US" altLang="zh-CN" sz="2400" dirty="0" err="1" smtClean="0"/>
              <a:t>cygnus</a:t>
            </a:r>
            <a:r>
              <a:rPr lang="en-US" altLang="zh-CN" sz="2400" dirty="0" smtClean="0"/>
              <a:t> solutions</a:t>
            </a:r>
            <a:r>
              <a:rPr lang="zh-CN" altLang="en-US" sz="2400" dirty="0" smtClean="0"/>
              <a:t>公司开发的自由软件（该公司开发了很多好东西，著名的还有</a:t>
            </a:r>
            <a:r>
              <a:rPr lang="en-US" altLang="zh-CN" sz="2400" dirty="0" err="1" smtClean="0"/>
              <a:t>eCos</a:t>
            </a:r>
            <a:r>
              <a:rPr lang="zh-CN" altLang="en-US" sz="2400" dirty="0" smtClean="0"/>
              <a:t>，不过现已被</a:t>
            </a:r>
            <a:r>
              <a:rPr lang="en-US" altLang="zh-CN" sz="2400" dirty="0" err="1" smtClean="0"/>
              <a:t>Redhat</a:t>
            </a:r>
            <a:r>
              <a:rPr lang="zh-CN" altLang="en-US" sz="2400" dirty="0" smtClean="0"/>
              <a:t>收购）。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它对于学习</a:t>
            </a:r>
            <a:r>
              <a:rPr lang="en-US" altLang="zh-CN" sz="2400" dirty="0" err="1" smtClean="0"/>
              <a:t>unix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操作环境，或者从</a:t>
            </a:r>
            <a:r>
              <a:rPr lang="en-US" altLang="zh-CN" sz="2400" dirty="0" err="1" smtClean="0"/>
              <a:t>unix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的应用程序移植，或者进行某些特殊的开发工作，尤其是使用</a:t>
            </a:r>
            <a:r>
              <a:rPr lang="en-US" altLang="zh-CN" sz="2400" dirty="0" smtClean="0"/>
              <a:t>gnu</a:t>
            </a:r>
            <a:r>
              <a:rPr lang="zh-CN" altLang="en-US" sz="2400" dirty="0" smtClean="0"/>
              <a:t>工具集在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上进行嵌入式系统开发，非常有用。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357322"/>
          </a:xfrm>
        </p:spPr>
        <p:txBody>
          <a:bodyPr/>
          <a:lstStyle/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下载并安装</a:t>
            </a:r>
            <a:r>
              <a:rPr lang="en-US" sz="2400" dirty="0" err="1" smtClean="0"/>
              <a:t>cygwin（</a:t>
            </a:r>
            <a:r>
              <a:rPr lang="en-US" sz="2400" u="sng" dirty="0" err="1" smtClean="0">
                <a:hlinkClick r:id="rId2"/>
              </a:rPr>
              <a:t>http</a:t>
            </a:r>
            <a:r>
              <a:rPr lang="en-US" sz="2400" u="sng" dirty="0" smtClean="0">
                <a:hlinkClick r:id="rId2"/>
              </a:rPr>
              <a:t>://</a:t>
            </a:r>
            <a:r>
              <a:rPr lang="en-US" sz="2400" u="sng" dirty="0" err="1" smtClean="0">
                <a:hlinkClick r:id="rId2"/>
              </a:rPr>
              <a:t>cygwin.com</a:t>
            </a:r>
            <a:r>
              <a:rPr lang="en-US" sz="2400" u="sng" dirty="0" smtClean="0">
                <a:hlinkClick r:id="rId2"/>
              </a:rPr>
              <a:t>/</a:t>
            </a:r>
            <a:r>
              <a:rPr lang="en-US" sz="2400" u="sng" dirty="0" err="1" smtClean="0">
                <a:hlinkClick r:id="rId2"/>
              </a:rPr>
              <a:t>index.html</a:t>
            </a:r>
            <a:r>
              <a:rPr lang="en-US" sz="2400" dirty="0" smtClean="0"/>
              <a:t>）（</a:t>
            </a:r>
            <a:r>
              <a:rPr lang="zh-CN" altLang="en-US" sz="2400" dirty="0" smtClean="0"/>
              <a:t>据说选择</a:t>
            </a:r>
            <a:r>
              <a:rPr lang="en-US" altLang="zh-CN" sz="2400" dirty="0" smtClean="0"/>
              <a:t>163</a:t>
            </a:r>
            <a:r>
              <a:rPr lang="zh-CN" altLang="en-US" sz="2400" dirty="0" smtClean="0"/>
              <a:t>的源会快一点）。</a:t>
            </a:r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其中要特别选择一下</a:t>
            </a:r>
            <a:r>
              <a:rPr lang="en-US" sz="2400" dirty="0" err="1" smtClean="0"/>
              <a:t>ssh、mintty、vim</a:t>
            </a:r>
            <a:r>
              <a:rPr lang="en-US" sz="2400" dirty="0" smtClean="0"/>
              <a:t>，</a:t>
            </a:r>
            <a:r>
              <a:rPr lang="zh-CN" altLang="en-US" sz="2400" dirty="0" smtClean="0"/>
              <a:t>以便之后要用。其他默认就可以了。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pic>
        <p:nvPicPr>
          <p:cNvPr id="23554" name="Picture 2" descr="C:\Users\zhangjh\AppData\Roaming\360se6\Application\User Data\temp\45262c8b4d925fbace28f&amp;69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357430"/>
            <a:ext cx="6000750" cy="429577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57158" y="2714620"/>
            <a:ext cx="228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当然，如果漏过了什么也可以重新打开这个程序，选择想要的，再安装一遍。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pic>
        <p:nvPicPr>
          <p:cNvPr id="27650" name="Picture 2" descr="C:\Users\zhangjh\AppData\Roaming\360se6\Application\User Data\temp\45262c8b4d925fbabfa67&amp;6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929486" cy="500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pic>
        <p:nvPicPr>
          <p:cNvPr id="28674" name="Picture 2" descr="C:\Users\zhangjh\AppData\Roaming\360se6\Application\User Data\temp\45262c8b07c1d65fa1981&amp;6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72362" cy="5100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571472" y="1071546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下载</a:t>
            </a:r>
            <a:r>
              <a:rPr lang="en-US" sz="2400" b="1" dirty="0" smtClean="0"/>
              <a:t>arm tool-chain:</a:t>
            </a:r>
            <a:endParaRPr lang="en-US" sz="2400" dirty="0" smtClean="0"/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到</a:t>
            </a:r>
            <a:r>
              <a:rPr lang="en-US" sz="2400" dirty="0" smtClean="0">
                <a:hlinkClick r:id="rId2"/>
              </a:rPr>
              <a:t>https://github.com/IanLinsdell/Raspberrypi</a:t>
            </a:r>
            <a:r>
              <a:rPr lang="zh-CN" altLang="en-US" sz="2400" dirty="0" smtClean="0"/>
              <a:t>去下载编译好的工具链。</a:t>
            </a:r>
            <a:endParaRPr lang="zh-CN" altLang="en-US" sz="2400" dirty="0"/>
          </a:p>
        </p:txBody>
      </p:sp>
      <p:pic>
        <p:nvPicPr>
          <p:cNvPr id="29698" name="Picture 2" descr="C:\Users\zhangjh\AppData\Roaming\360se6\Application\User Data\temp\45262c8b4d925fbca1d1b&amp;6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357430"/>
            <a:ext cx="7562639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571472" y="1071546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下载</a:t>
            </a:r>
            <a:r>
              <a:rPr lang="en-US" sz="2400" b="1" dirty="0" smtClean="0"/>
              <a:t>arm tool-chain:</a:t>
            </a:r>
            <a:endParaRPr lang="en-US" sz="2400" dirty="0" smtClean="0"/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到</a:t>
            </a:r>
            <a:r>
              <a:rPr lang="en-US" sz="2400" dirty="0" smtClean="0">
                <a:hlinkClick r:id="rId2"/>
              </a:rPr>
              <a:t>https://github.com/IanLinsdell/Raspberrypi</a:t>
            </a:r>
            <a:r>
              <a:rPr lang="zh-CN" altLang="en-US" sz="2400" dirty="0" smtClean="0"/>
              <a:t>去下载编译好的工具链。</a:t>
            </a:r>
            <a:endParaRPr lang="zh-CN" altLang="en-US" sz="2400" dirty="0"/>
          </a:p>
        </p:txBody>
      </p:sp>
      <p:pic>
        <p:nvPicPr>
          <p:cNvPr id="29698" name="Picture 2" descr="C:\Users\zhangjh\AppData\Roaming\360se6\Application\User Data\temp\45262c8b4d925fbca1d1b&amp;6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357430"/>
            <a:ext cx="7562639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571472" y="1071546"/>
            <a:ext cx="8072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下载后，解开压缩，有两个选择一个是</a:t>
            </a:r>
            <a:r>
              <a:rPr lang="en-US" altLang="zh-CN" sz="2400" dirty="0" err="1" smtClean="0"/>
              <a:t>hardfp</a:t>
            </a:r>
            <a:r>
              <a:rPr lang="zh-CN" altLang="en-US" sz="2400" dirty="0" smtClean="0"/>
              <a:t>，另一个是</a:t>
            </a:r>
            <a:r>
              <a:rPr lang="en-US" altLang="zh-CN" sz="2400" dirty="0" err="1" smtClean="0"/>
              <a:t>softfp</a:t>
            </a:r>
            <a:r>
              <a:rPr lang="zh-CN" altLang="en-US" sz="2400" dirty="0" smtClean="0"/>
              <a:t>。这里选择了</a:t>
            </a:r>
            <a:r>
              <a:rPr lang="en-US" altLang="zh-CN" sz="2400" dirty="0" err="1" smtClean="0"/>
              <a:t>hardfp</a:t>
            </a:r>
            <a:r>
              <a:rPr lang="zh-CN" altLang="en-US" sz="2400" dirty="0" smtClean="0"/>
              <a:t>，将之解压缩后放到</a:t>
            </a:r>
            <a:r>
              <a:rPr lang="en-US" altLang="zh-CN" sz="2400" dirty="0" err="1" smtClean="0"/>
              <a:t>cygwin</a:t>
            </a:r>
            <a:r>
              <a:rPr lang="en-US" altLang="zh-CN" sz="2400" dirty="0" smtClean="0"/>
              <a:t>/opt/cross/x-tools</a:t>
            </a:r>
            <a:r>
              <a:rPr lang="zh-CN" altLang="en-US" sz="2400" dirty="0" smtClean="0"/>
              <a:t>下。</a:t>
            </a:r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 </a:t>
            </a:r>
            <a:r>
              <a:rPr lang="zh-CN" altLang="en-US" sz="2400" b="1" dirty="0" smtClean="0"/>
              <a:t>编写简单程序并编译</a:t>
            </a:r>
            <a:endParaRPr lang="zh-CN" altLang="en-US" sz="2400" dirty="0" smtClean="0"/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打开</a:t>
            </a:r>
            <a:r>
              <a:rPr lang="en-US" altLang="zh-CN" sz="2400" dirty="0" err="1" smtClean="0"/>
              <a:t>cygwin</a:t>
            </a:r>
            <a:r>
              <a:rPr lang="en-US" altLang="zh-CN" sz="2400" dirty="0" smtClean="0"/>
              <a:t> terminal</a:t>
            </a:r>
            <a:r>
              <a:rPr lang="zh-CN" altLang="en-US" sz="2400" dirty="0" smtClean="0"/>
              <a:t>，写一个简单的</a:t>
            </a:r>
            <a:r>
              <a:rPr lang="en-US" altLang="zh-CN" sz="2400" dirty="0" err="1" smtClean="0"/>
              <a:t>helloworld</a:t>
            </a:r>
            <a:r>
              <a:rPr lang="zh-CN" altLang="en-US" sz="2400" dirty="0" smtClean="0"/>
              <a:t>程序，并加入浮点运算。</a:t>
            </a:r>
            <a:endParaRPr lang="zh-CN" altLang="en-US" sz="2400" dirty="0"/>
          </a:p>
        </p:txBody>
      </p:sp>
      <p:pic>
        <p:nvPicPr>
          <p:cNvPr id="30722" name="Picture 2" descr="C:\Users\zhangjh\AppData\Roaming\360se6\Application\User Data\temp\45262c8b4d925fbe1298b&amp;6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49" y="3214686"/>
            <a:ext cx="5934209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571472" y="1071546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进行编译：进入到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opt/cross/x-tools/arm-unknown-</a:t>
            </a:r>
            <a:r>
              <a:rPr lang="en-US" sz="2400" dirty="0" err="1" smtClean="0"/>
              <a:t>linux</a:t>
            </a:r>
            <a:r>
              <a:rPr lang="en-US" sz="2400" dirty="0" smtClean="0"/>
              <a:t>-</a:t>
            </a:r>
            <a:r>
              <a:rPr lang="en-US" sz="2400" dirty="0" err="1" smtClean="0"/>
              <a:t>gnueabi</a:t>
            </a:r>
            <a:r>
              <a:rPr lang="zh-CN" altLang="en-US" sz="2400" dirty="0" smtClean="0"/>
              <a:t>目录下</a:t>
            </a:r>
          </a:p>
          <a:p>
            <a:pPr latinLnBrk="0"/>
            <a:r>
              <a:rPr lang="en-US" altLang="zh-CN" sz="2400" dirty="0" smtClean="0"/>
              <a:t>    $ </a:t>
            </a:r>
            <a:r>
              <a:rPr lang="en-US" sz="2400" dirty="0" smtClean="0"/>
              <a:t>bin/arm-unknown-</a:t>
            </a:r>
            <a:r>
              <a:rPr lang="en-US" sz="2400" dirty="0" err="1" smtClean="0"/>
              <a:t>linux</a:t>
            </a:r>
            <a:r>
              <a:rPr lang="en-US" sz="2400" dirty="0" smtClean="0"/>
              <a:t>-</a:t>
            </a:r>
            <a:r>
              <a:rPr lang="en-US" sz="2400" dirty="0" err="1" smtClean="0"/>
              <a:t>gnueabi</a:t>
            </a:r>
            <a:r>
              <a:rPr lang="en-US" sz="2400" dirty="0" smtClean="0"/>
              <a:t>-</a:t>
            </a:r>
            <a:r>
              <a:rPr lang="en-US" sz="2400" dirty="0" err="1" smtClean="0"/>
              <a:t>gcc</a:t>
            </a:r>
            <a:r>
              <a:rPr lang="en-US" sz="2400" dirty="0" smtClean="0"/>
              <a:t> </a:t>
            </a:r>
            <a:r>
              <a:rPr lang="en-US" sz="2400" dirty="0" err="1" smtClean="0"/>
              <a:t>helloworld.c</a:t>
            </a:r>
            <a:r>
              <a:rPr lang="en-US" sz="2400" dirty="0" smtClean="0"/>
              <a:t> -o </a:t>
            </a:r>
            <a:r>
              <a:rPr lang="en-US" sz="2400" dirty="0" err="1" smtClean="0"/>
              <a:t>helloworld</a:t>
            </a:r>
            <a:endParaRPr lang="en-US" sz="2400" dirty="0" smtClean="0"/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编译成功，生成</a:t>
            </a:r>
            <a:r>
              <a:rPr lang="en-US" sz="2400" dirty="0" err="1" smtClean="0"/>
              <a:t>helloworld</a:t>
            </a:r>
            <a:r>
              <a:rPr lang="zh-CN" altLang="en-US" sz="2400" dirty="0" smtClean="0"/>
              <a:t>文件</a:t>
            </a:r>
            <a:endParaRPr lang="zh-CN" altLang="en-US" sz="2400" dirty="0"/>
          </a:p>
        </p:txBody>
      </p:sp>
      <p:pic>
        <p:nvPicPr>
          <p:cNvPr id="32770" name="Picture 2" descr="C:\Users\zhangjh\AppData\Roaming\360se6\Application\User Data\temp\45262c8b4d925fbeeb5dd&amp;6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214686"/>
            <a:ext cx="8466218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交叉编译的概念：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树莓派本身的硬件性能不是很高，编译大型程序，需要消耗很多时间，所以在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上直接编译源代码 有时候是件痛苦的事情。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为了节约时间，不如在性能强大的台式电脑上配置交叉编译平台，节省编译所需时间。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交叉编译操作是指：将要编译的代码（不限于具体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等，甚至是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本身），在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操作系统（有不同版本，本例介绍两个实现版本，但不是直接在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下）上编译（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）后，再拿到树莓派上运行。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本节介绍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种交叉编译环境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/>
              <a:t>最经典的</a:t>
            </a:r>
            <a:r>
              <a:rPr lang="en-US" altLang="zh-CN" sz="2000" dirty="0" err="1" smtClean="0"/>
              <a:t>Debian</a:t>
            </a:r>
            <a:r>
              <a:rPr lang="en-US" altLang="zh-CN" sz="2000" dirty="0" smtClean="0"/>
              <a:t> </a:t>
            </a:r>
          </a:p>
          <a:p>
            <a:pPr lvl="1">
              <a:buFont typeface="Wingdings" pitchFamily="2" charset="2"/>
              <a:buChar char="p"/>
            </a:pPr>
            <a:r>
              <a:rPr lang="en-US" sz="2000" b="1" dirty="0" err="1" smtClean="0"/>
              <a:t>Ubuntu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p"/>
            </a:pPr>
            <a:r>
              <a:rPr lang="en-US" sz="2000" b="1" dirty="0" err="1" smtClean="0"/>
              <a:t>cygwin</a:t>
            </a:r>
            <a:r>
              <a:rPr lang="en-US" sz="2000" b="1" dirty="0" smtClean="0"/>
              <a:t> 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、交叉编译的概念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571472" y="1071546"/>
            <a:ext cx="807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将</a:t>
            </a:r>
            <a:r>
              <a:rPr lang="en-US" sz="2400" b="1" dirty="0" err="1" smtClean="0"/>
              <a:t>helloworld</a:t>
            </a:r>
            <a:r>
              <a:rPr lang="zh-CN" altLang="en-US" sz="2400" b="1" dirty="0" smtClean="0"/>
              <a:t>传至树莓派</a:t>
            </a:r>
            <a:endParaRPr lang="zh-CN" altLang="en-US" sz="2400" dirty="0" smtClean="0"/>
          </a:p>
          <a:p>
            <a:pPr latinLnBrk="0"/>
            <a:r>
              <a:rPr lang="en-US" altLang="zh-CN" sz="2400" dirty="0" smtClean="0"/>
              <a:t>$ </a:t>
            </a:r>
            <a:r>
              <a:rPr lang="en-US" sz="2400" dirty="0" err="1" smtClean="0"/>
              <a:t>sftp</a:t>
            </a:r>
            <a:r>
              <a:rPr lang="en-US" sz="2400" dirty="0" smtClean="0"/>
              <a:t> pi@192.168.1.103</a:t>
            </a:r>
          </a:p>
          <a:p>
            <a:pPr latinLnBrk="0"/>
            <a:r>
              <a:rPr lang="en-US" sz="2400" dirty="0" err="1" smtClean="0"/>
              <a:t>sftp</a:t>
            </a:r>
            <a:r>
              <a:rPr lang="en-US" sz="2400" dirty="0" smtClean="0"/>
              <a:t>&gt; put /opt/cross/x-tools/arm-unknown-</a:t>
            </a:r>
            <a:r>
              <a:rPr lang="en-US" sz="2400" dirty="0" err="1" smtClean="0"/>
              <a:t>linux</a:t>
            </a:r>
            <a:r>
              <a:rPr lang="en-US" sz="2400" dirty="0" smtClean="0"/>
              <a:t>-</a:t>
            </a:r>
            <a:r>
              <a:rPr lang="en-US" sz="2400" dirty="0" err="1" smtClean="0"/>
              <a:t>gnueabi</a:t>
            </a:r>
            <a:r>
              <a:rPr lang="en-US" sz="2400" dirty="0" smtClean="0"/>
              <a:t>/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 /home/pi</a:t>
            </a:r>
            <a:endParaRPr lang="en-US" sz="2400" dirty="0"/>
          </a:p>
        </p:txBody>
      </p:sp>
      <p:pic>
        <p:nvPicPr>
          <p:cNvPr id="33794" name="Picture 2" descr="C:\Users\zhangjh\AppData\Roaming\360se6\Application\User Data\temp\45262c8b4d925fc2b2ff1&amp;6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2643182"/>
            <a:ext cx="7245051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altLang="zh-CN" sz="3200" dirty="0" err="1" smtClean="0"/>
              <a:t>cygwin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571472" y="1071546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b="1" dirty="0" smtClean="0"/>
              <a:t>在树莓派上运行程序</a:t>
            </a:r>
            <a:endParaRPr lang="zh-CN" altLang="en-US" sz="2400" dirty="0" smtClean="0"/>
          </a:p>
          <a:p>
            <a:pPr latinLnBrk="0">
              <a:buFont typeface="Wingdings" pitchFamily="2" charset="2"/>
              <a:buChar char="p"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putty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ssh</a:t>
            </a:r>
            <a:r>
              <a:rPr lang="zh-CN" altLang="en-US" sz="2400" dirty="0" smtClean="0"/>
              <a:t>登陆树莓派，发现已经有</a:t>
            </a:r>
            <a:r>
              <a:rPr lang="en-US" altLang="zh-CN" sz="2400" dirty="0" err="1" smtClean="0"/>
              <a:t>helloworld</a:t>
            </a:r>
            <a:r>
              <a:rPr lang="zh-CN" altLang="en-US" sz="2400" dirty="0" smtClean="0"/>
              <a:t>文件，并能成功运行。</a:t>
            </a:r>
            <a:endParaRPr lang="zh-CN" altLang="en-US" sz="2400" dirty="0"/>
          </a:p>
        </p:txBody>
      </p:sp>
      <p:pic>
        <p:nvPicPr>
          <p:cNvPr id="34818" name="Picture 2" descr="C:\Users\zhangjh\AppData\Roaming\360se6\Application\User Data\temp\45262c8b4d925fc3b92f1&amp;6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357430"/>
            <a:ext cx="6572250" cy="413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首先案例选用的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操作系统采用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基金会官方推荐的、也是普及率最高的 </a:t>
            </a:r>
            <a:r>
              <a:rPr lang="en-US" altLang="zh-CN" sz="2400" dirty="0" err="1" smtClean="0"/>
              <a:t>Raspbian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选用的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机操作系统，则是 </a:t>
            </a:r>
            <a:r>
              <a:rPr lang="en-US" altLang="zh-CN" sz="2400" dirty="0" err="1" smtClean="0"/>
              <a:t>debian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发布的 </a:t>
            </a:r>
            <a:r>
              <a:rPr lang="en-US" altLang="zh-CN" sz="2400" dirty="0" err="1" smtClean="0"/>
              <a:t>Debian</a:t>
            </a:r>
            <a:r>
              <a:rPr lang="en-US" altLang="zh-CN" sz="2400" dirty="0" smtClean="0"/>
              <a:t> Wheezy Beta4 X86</a:t>
            </a:r>
            <a:r>
              <a:rPr lang="zh-CN" altLang="en-US" sz="2400" dirty="0" smtClean="0"/>
              <a:t>， 采用同样的发行版本源代码，可以让软件包版本尽量保持一致。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选用的交叉编译工具，是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基金会官方发布的交叉编译工具包，也就是官方用来编译</a:t>
            </a:r>
            <a:r>
              <a:rPr lang="en-US" altLang="zh-CN" sz="2400" dirty="0" err="1" smtClean="0"/>
              <a:t>Raspbian</a:t>
            </a:r>
            <a:r>
              <a:rPr lang="zh-CN" altLang="en-US" sz="2400" dirty="0" smtClean="0"/>
              <a:t>操作系统所用的交叉编译工具链，是最适合编译用在</a:t>
            </a:r>
            <a:r>
              <a:rPr lang="en-US" altLang="zh-CN" sz="2400" dirty="0" smtClean="0"/>
              <a:t>Raspberry pi </a:t>
            </a:r>
            <a:r>
              <a:rPr lang="zh-CN" altLang="en-US" sz="2400" dirty="0" smtClean="0"/>
              <a:t>上运行的程序的工具包。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en-US" altLang="zh-CN" sz="3200" b="1" i="1" dirty="0" smtClean="0"/>
              <a:t>PC</a:t>
            </a:r>
            <a:r>
              <a:rPr lang="zh-CN" altLang="en-US" sz="3200" b="1" i="1" dirty="0" smtClean="0"/>
              <a:t>的</a:t>
            </a:r>
            <a:r>
              <a:rPr lang="en-US" altLang="zh-CN" sz="3200" b="1" i="1" dirty="0" smtClean="0"/>
              <a:t>OS</a:t>
            </a:r>
            <a:r>
              <a:rPr lang="zh-CN" altLang="en-US" sz="3200" b="1" i="1" dirty="0" smtClean="0"/>
              <a:t>版本</a:t>
            </a:r>
            <a:r>
              <a:rPr lang="en-US" altLang="zh-CN" sz="3200" b="1" i="1" dirty="0" smtClean="0"/>
              <a:t>1-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Debian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以下操作，在</a:t>
            </a:r>
            <a:r>
              <a:rPr lang="en-US" sz="2400" dirty="0" smtClean="0"/>
              <a:t>PC</a:t>
            </a:r>
            <a:r>
              <a:rPr lang="zh-CN" altLang="en-US" sz="2400" dirty="0" smtClean="0"/>
              <a:t>机</a:t>
            </a:r>
            <a:r>
              <a:rPr lang="en-US" sz="2400" dirty="0" err="1" smtClean="0"/>
              <a:t>debian</a:t>
            </a:r>
            <a:r>
              <a:rPr lang="zh-CN" altLang="en-US" sz="2400" dirty="0" smtClean="0"/>
              <a:t>操作系统下完成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首先下载最新的编译工具包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git://github.com/raspberrypi/tools.git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完成后可以在当前目录下看到</a:t>
            </a:r>
            <a:r>
              <a:rPr lang="en-US" sz="2400" dirty="0" smtClean="0"/>
              <a:t>tools</a:t>
            </a:r>
            <a:r>
              <a:rPr lang="zh-CN" altLang="en-US" sz="2400" dirty="0" smtClean="0"/>
              <a:t>文件夹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把编译工具安装到 </a:t>
            </a:r>
            <a:r>
              <a:rPr lang="en-US" altLang="zh-CN" sz="2400" dirty="0" smtClean="0"/>
              <a:t>/</a:t>
            </a:r>
            <a:r>
              <a:rPr lang="en-US" sz="2400" dirty="0" smtClean="0"/>
              <a:t>opt </a:t>
            </a:r>
            <a:r>
              <a:rPr lang="zh-CN" altLang="en-US" sz="2400" dirty="0" smtClean="0"/>
              <a:t>文件夹下面（需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权限）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err="1" smtClean="0"/>
              <a:t>cd</a:t>
            </a:r>
            <a:r>
              <a:rPr lang="en-US" sz="2000" dirty="0" smtClean="0"/>
              <a:t> tools</a:t>
            </a:r>
            <a:br>
              <a:rPr lang="en-US" sz="2000" dirty="0" smtClean="0"/>
            </a:br>
            <a:r>
              <a:rPr lang="en-US" sz="2000" dirty="0" smtClean="0"/>
              <a:t>cp -r arm-bcm2708 /opt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配置默认路径，加入编译工具路径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export PATH=/opt/arm-bcm2708/arm-bcm2708hardfp-linux-gnueabi/bin:$PATH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配置编译参数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export CFLAGS="-O2 -pipe -</a:t>
            </a:r>
            <a:r>
              <a:rPr lang="en-US" sz="2000" dirty="0" err="1" smtClean="0"/>
              <a:t>mcpu</a:t>
            </a:r>
            <a:r>
              <a:rPr lang="en-US" sz="2000" dirty="0" smtClean="0"/>
              <a:t>=arm1176jzf-s -</a:t>
            </a:r>
            <a:r>
              <a:rPr lang="en-US" sz="2000" dirty="0" err="1" smtClean="0"/>
              <a:t>mfpu</a:t>
            </a:r>
            <a:r>
              <a:rPr lang="en-US" sz="2000" dirty="0" smtClean="0"/>
              <a:t>=</a:t>
            </a:r>
            <a:r>
              <a:rPr lang="en-US" sz="2000" dirty="0" err="1" smtClean="0"/>
              <a:t>vfp</a:t>
            </a:r>
            <a:r>
              <a:rPr lang="en-US" sz="2000" dirty="0" smtClean="0"/>
              <a:t> -</a:t>
            </a:r>
            <a:r>
              <a:rPr lang="en-US" sz="2000" dirty="0" err="1" smtClean="0"/>
              <a:t>mfloat-abi</a:t>
            </a:r>
            <a:r>
              <a:rPr lang="en-US" sz="2000" dirty="0" smtClean="0"/>
              <a:t>=hard -w“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至此，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端交叉编译环境配置完成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、下载与配置操作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编译的时候，在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后面加上用于指定交叉编译器的参数</a:t>
            </a:r>
            <a:r>
              <a:rPr lang="en-US" altLang="zh-CN" sz="2400" dirty="0" smtClean="0"/>
              <a:t>CROSS_COMPILE=arm-bcm2708hardfp-linux-gnueabi-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该参数的意义是指定交叉编译器为支持</a:t>
            </a:r>
            <a:r>
              <a:rPr lang="en-US" altLang="zh-CN" sz="2400" dirty="0" smtClean="0"/>
              <a:t>bcm2708</a:t>
            </a:r>
            <a:r>
              <a:rPr lang="zh-CN" altLang="en-US" sz="2400" dirty="0" smtClean="0"/>
              <a:t>芯片硬件浮点的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编译器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如果是编译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内核，需要同时在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后面加上指定架构的参数</a:t>
            </a:r>
            <a:br>
              <a:rPr lang="zh-CN" altLang="en-US" sz="2400" dirty="0" smtClean="0"/>
            </a:br>
            <a:r>
              <a:rPr lang="en-US" altLang="zh-CN" sz="2400" dirty="0" smtClean="0"/>
              <a:t>ARCH=arm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编译好以后，就可直接拿到树莓派上运行了。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、在</a:t>
            </a:r>
            <a:r>
              <a:rPr lang="en-US" altLang="zh-CN" sz="3200" b="1" i="1" dirty="0" smtClean="0"/>
              <a:t>PC</a:t>
            </a:r>
            <a:r>
              <a:rPr lang="zh-CN" altLang="en-US" sz="3200" b="1" i="1" dirty="0" smtClean="0"/>
              <a:t>上完成交叉编译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8647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什么是</a:t>
            </a:r>
            <a:r>
              <a:rPr lang="en-US" altLang="zh-CN" sz="2400" dirty="0" err="1" smtClean="0"/>
              <a:t>Ubuntu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百度一下：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Ubuntu</a:t>
            </a:r>
            <a:r>
              <a:rPr lang="zh-CN" altLang="en-US" sz="2400" dirty="0" smtClean="0"/>
              <a:t>（乌班图）是一个以桌面应用为主的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操作系统，其名称来自非洲南部祖鲁语或豪萨语的“</a:t>
            </a:r>
            <a:r>
              <a:rPr lang="en-US" altLang="zh-CN" sz="2400" dirty="0" err="1" smtClean="0"/>
              <a:t>ubuntu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一词，意思是“人性”、“我的存在是因为大家的存在”，是非洲传统的一种价值观，类似华人社会的“仁爱”思想。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Ubuntu</a:t>
            </a:r>
            <a:r>
              <a:rPr lang="zh-CN" altLang="en-US" sz="2400" dirty="0" smtClean="0"/>
              <a:t>基于</a:t>
            </a:r>
            <a:r>
              <a:rPr lang="en-US" altLang="zh-CN" sz="2400" dirty="0" err="1" smtClean="0"/>
              <a:t>Debian</a:t>
            </a:r>
            <a:r>
              <a:rPr lang="zh-CN" altLang="en-US" sz="2400" dirty="0" smtClean="0"/>
              <a:t>发行版和</a:t>
            </a:r>
            <a:r>
              <a:rPr lang="en-US" altLang="zh-CN" sz="2400" dirty="0" smtClean="0"/>
              <a:t>GNOME</a:t>
            </a:r>
            <a:r>
              <a:rPr lang="zh-CN" altLang="en-US" sz="2400" dirty="0" smtClean="0"/>
              <a:t>桌面环境，与</a:t>
            </a:r>
            <a:r>
              <a:rPr lang="en-US" altLang="zh-CN" sz="2400" dirty="0" err="1" smtClean="0"/>
              <a:t>Debian</a:t>
            </a:r>
            <a:r>
              <a:rPr lang="zh-CN" altLang="en-US" sz="2400" dirty="0" smtClean="0"/>
              <a:t>的不同在于它每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个月会发布一个新版本。</a:t>
            </a:r>
            <a:r>
              <a:rPr lang="en-US" altLang="zh-CN" sz="2400" dirty="0" err="1" smtClean="0"/>
              <a:t>Ubuntu</a:t>
            </a:r>
            <a:r>
              <a:rPr lang="zh-CN" altLang="en-US" sz="2400" dirty="0" smtClean="0"/>
              <a:t>的目标在于为一般用户提供一个最新的、同时又相当稳定的主要由自由软件构建而成的操作系统。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err="1" smtClean="0"/>
              <a:t>Ubuntu</a:t>
            </a:r>
            <a:r>
              <a:rPr lang="zh-CN" altLang="en-US" sz="2400" dirty="0" smtClean="0"/>
              <a:t>具有庞大的社区力量，用户可以方便地从社区获得帮助。</a:t>
            </a:r>
            <a:r>
              <a:rPr lang="en-US" altLang="zh-CN" sz="2400" dirty="0" smtClean="0"/>
              <a:t>2013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日，</a:t>
            </a:r>
            <a:r>
              <a:rPr lang="en-US" altLang="zh-CN" sz="2400" dirty="0" err="1" smtClean="0"/>
              <a:t>Ubuntu</a:t>
            </a:r>
            <a:r>
              <a:rPr lang="zh-CN" altLang="en-US" sz="2400" dirty="0" smtClean="0"/>
              <a:t>正式发布面向智能手机的移动操作系统。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5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Ubuntu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78647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在适当的目录下下载交叉编译所需的工具，命令如下：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创建目录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sz="2400" b="1" dirty="0" err="1" smtClean="0"/>
              <a:t>mkdir</a:t>
            </a:r>
            <a:r>
              <a:rPr lang="en-US" sz="2400" b="1" dirty="0" smtClean="0"/>
              <a:t> -p /home/</a:t>
            </a:r>
            <a:r>
              <a:rPr lang="en-US" sz="2400" b="1" dirty="0" err="1" smtClean="0"/>
              <a:t>mxdxyz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toolchain</a:t>
            </a:r>
            <a:r>
              <a:rPr lang="en-US" sz="2400" dirty="0" smtClean="0"/>
              <a:t> 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进入所创建的目录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sz="2400" b="1" dirty="0" err="1" smtClean="0"/>
              <a:t>cd</a:t>
            </a:r>
            <a:r>
              <a:rPr lang="en-US" sz="2400" b="1" dirty="0" smtClean="0"/>
              <a:t> /home/</a:t>
            </a:r>
            <a:r>
              <a:rPr lang="en-US" sz="2400" b="1" dirty="0" err="1" smtClean="0"/>
              <a:t>mxdxyz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toolchain</a:t>
            </a:r>
            <a:endParaRPr lang="en-US" sz="24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下载交叉编译工具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wget</a:t>
            </a:r>
            <a:r>
              <a:rPr lang="en-US" sz="2400" b="1" dirty="0" smtClean="0"/>
              <a:t> </a:t>
            </a:r>
            <a:r>
              <a:rPr lang="en-US" sz="2400" b="1" dirty="0" smtClean="0">
                <a:hlinkClick r:id="rId2"/>
              </a:rPr>
              <a:t>https://s3.amazonaws.com/RTI/Community/ports/toolchains/raspbian-toolchain-gcc-4.7.2-linux32.tar.gz</a:t>
            </a:r>
            <a:r>
              <a:rPr lang="en-US" sz="2400" dirty="0" smtClean="0"/>
              <a:t>”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执行结果</a:t>
            </a:r>
            <a:r>
              <a:rPr lang="en-US" sz="2400" dirty="0" smtClean="0"/>
              <a:t> 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Ubuntu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pic>
        <p:nvPicPr>
          <p:cNvPr id="1026" name="Picture 2" descr="C:\Users\zhangjh\AppData\Roaming\360se6\Application\User Data\temp\aab347d24d7cef80eaba0&amp;6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4786322"/>
            <a:ext cx="6572250" cy="1857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57216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解压文件</a:t>
            </a:r>
          </a:p>
          <a:p>
            <a:pPr>
              <a:buNone/>
            </a:pPr>
            <a:r>
              <a:rPr lang="en-US" sz="2400" b="1" dirty="0" smtClean="0"/>
              <a:t>	tar </a:t>
            </a:r>
            <a:r>
              <a:rPr lang="en-US" sz="2400" b="1" dirty="0" err="1" smtClean="0"/>
              <a:t>xvzf</a:t>
            </a:r>
            <a:r>
              <a:rPr lang="en-US" sz="2400" b="1" dirty="0" smtClean="0"/>
              <a:t> raspbian-toolchain-gcc-4.7.2-linux32.tar.gz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 </a:t>
            </a:r>
            <a:r>
              <a:rPr lang="zh-CN" altLang="en-US" sz="2400" b="1" dirty="0" smtClean="0"/>
              <a:t>注：</a:t>
            </a:r>
            <a:r>
              <a:rPr lang="en-US" altLang="zh-CN" sz="2400" b="1" dirty="0" smtClean="0"/>
              <a:t>64-</a:t>
            </a:r>
            <a:r>
              <a:rPr lang="en-US" sz="2400" b="1" dirty="0" smtClean="0"/>
              <a:t>bit </a:t>
            </a:r>
            <a:r>
              <a:rPr lang="en-US" sz="2400" b="1" dirty="0" err="1" smtClean="0"/>
              <a:t>Ubuntu</a:t>
            </a:r>
            <a:r>
              <a:rPr lang="en-US" sz="2400" dirty="0" smtClean="0"/>
              <a:t> </a:t>
            </a:r>
            <a:r>
              <a:rPr lang="zh-CN" altLang="en-US" sz="2400" b="1" dirty="0" smtClean="0"/>
              <a:t>使用以下命令（</a:t>
            </a:r>
            <a:r>
              <a:rPr lang="en-US" altLang="zh-CN" sz="2400" b="1" dirty="0" smtClean="0"/>
              <a:t>64-bit</a:t>
            </a:r>
            <a:r>
              <a:rPr lang="zh-CN" altLang="en-US" sz="2400" b="1" dirty="0" smtClean="0"/>
              <a:t>版本）：</a:t>
            </a:r>
            <a:endParaRPr lang="zh-CN" altLang="en-US" sz="2400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wget</a:t>
            </a:r>
            <a:r>
              <a:rPr lang="en-US" sz="2400" b="1" dirty="0" smtClean="0"/>
              <a:t> https://s3.amazonaws.com/RTI/Community/ports/toolchains/raspbian-toolchain-gcc-4.7.2-linux64.tar.gz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tar </a:t>
            </a:r>
            <a:r>
              <a:rPr lang="en-US" sz="2400" b="1" dirty="0" err="1" smtClean="0"/>
              <a:t>xvzf</a:t>
            </a:r>
            <a:r>
              <a:rPr lang="en-US" sz="2400" b="1" dirty="0" smtClean="0"/>
              <a:t> raspbian-toolchain-gcc-4.7.2-linux64.tar.gz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b="1" dirty="0" smtClean="0"/>
              <a:t> </a:t>
            </a:r>
            <a:r>
              <a:rPr lang="zh-CN" altLang="en-US" sz="2400" dirty="0" smtClean="0"/>
              <a:t>添加相应的路径</a:t>
            </a:r>
          </a:p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en-US" sz="2400" b="1" dirty="0" smtClean="0"/>
              <a:t>export PATH=/home/</a:t>
            </a:r>
            <a:r>
              <a:rPr lang="en-US" sz="2400" b="1" dirty="0" err="1" smtClean="0"/>
              <a:t>mxdxyz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toolchain</a:t>
            </a:r>
            <a:r>
              <a:rPr lang="en-US" sz="2400" b="1" dirty="0" smtClean="0"/>
              <a:t>/raspbian-toolchain-gcc-4.7.2-linux32/bin:$PATH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 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Ubuntu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35732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若只执行以上命令，每次</a:t>
            </a:r>
            <a:r>
              <a:rPr lang="en-US" sz="2400" dirty="0" err="1" smtClean="0"/>
              <a:t>ubuntu</a:t>
            </a:r>
            <a:r>
              <a:rPr lang="zh-CN" altLang="en-US" sz="2400" dirty="0" smtClean="0"/>
              <a:t>重启，在做交叉编译前都需要运行以上命令。若经常需要进行交叉编译，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可以修改</a:t>
            </a:r>
            <a:r>
              <a:rPr lang="en-US" altLang="zh-CN" sz="2400" dirty="0" smtClean="0"/>
              <a:t>~/.</a:t>
            </a:r>
            <a:r>
              <a:rPr lang="en-US" sz="2400" dirty="0" err="1" smtClean="0"/>
              <a:t>bashrc</a:t>
            </a:r>
            <a:r>
              <a:rPr lang="zh-CN" altLang="en-US" sz="2400" dirty="0" smtClean="0"/>
              <a:t>文件，将以上命令添加到文件的最后一行即可。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文件修改后的结果：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Ubuntu</a:t>
            </a:r>
            <a:r>
              <a:rPr lang="zh-CN" altLang="en-US" sz="3200" b="1" dirty="0" smtClean="0"/>
              <a:t>系统下的</a:t>
            </a:r>
            <a:r>
              <a:rPr lang="zh-CN" altLang="en-US" sz="3200" b="1" i="1" dirty="0" smtClean="0"/>
              <a:t>交叉编译</a:t>
            </a:r>
            <a:endParaRPr lang="zh-CN" altLang="en-US" sz="3200" b="1" dirty="0"/>
          </a:p>
        </p:txBody>
      </p:sp>
      <p:pic>
        <p:nvPicPr>
          <p:cNvPr id="20482" name="Picture 2" descr="C:\Users\zhangjh\AppData\Roaming\360se6\Application\User Data\temp\aab347d24d7cf0c1b0e52&amp;6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071810"/>
            <a:ext cx="6572250" cy="2238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993</Words>
  <Application>Microsoft Office PowerPoint</Application>
  <PresentationFormat>全屏显示(4:3)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幻灯片 1</vt:lpstr>
      <vt:lpstr>1、交叉编译的概念</vt:lpstr>
      <vt:lpstr>2、PC的OS版本1- Debian</vt:lpstr>
      <vt:lpstr>3、下载与配置操作</vt:lpstr>
      <vt:lpstr>4、在PC上完成交叉编译</vt:lpstr>
      <vt:lpstr>5、 Ubuntu系统下的交叉编译</vt:lpstr>
      <vt:lpstr>6、 Ubuntu系统下的交叉编译</vt:lpstr>
      <vt:lpstr>6、 Ubuntu系统下的交叉编译</vt:lpstr>
      <vt:lpstr>6、 Ubuntu系统下的交叉编译</vt:lpstr>
      <vt:lpstr>6、 Ubuntu系统下的交叉编译</vt:lpstr>
      <vt:lpstr>6、 Ubuntu系统下的交叉编译</vt:lpstr>
      <vt:lpstr>7、 cygwin系统下的交叉编译</vt:lpstr>
      <vt:lpstr>7、 cygwin系统下的交叉编译</vt:lpstr>
      <vt:lpstr>7、 cygwin系统下的交叉编译</vt:lpstr>
      <vt:lpstr>7、 cygwin系统下的交叉编译</vt:lpstr>
      <vt:lpstr>7、 cygwin系统下的交叉编译</vt:lpstr>
      <vt:lpstr>7、 cygwin系统下的交叉编译</vt:lpstr>
      <vt:lpstr>7、 cygwin系统下的交叉编译</vt:lpstr>
      <vt:lpstr>7、 cygwin系统下的交叉编译</vt:lpstr>
      <vt:lpstr>7、 cygwin系统下的交叉编译</vt:lpstr>
      <vt:lpstr>7、 cygwin系统下的交叉编译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358</cp:revision>
  <dcterms:created xsi:type="dcterms:W3CDTF">2009-01-14T02:14:53Z</dcterms:created>
  <dcterms:modified xsi:type="dcterms:W3CDTF">2014-12-10T08:02:28Z</dcterms:modified>
</cp:coreProperties>
</file>