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10" r:id="rId2"/>
    <p:sldId id="647" r:id="rId3"/>
    <p:sldId id="652" r:id="rId4"/>
    <p:sldId id="653" r:id="rId5"/>
    <p:sldId id="654" r:id="rId6"/>
    <p:sldId id="655" r:id="rId7"/>
    <p:sldId id="68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684" r:id="rId37"/>
    <p:sldId id="690" r:id="rId38"/>
    <p:sldId id="689" r:id="rId39"/>
    <p:sldId id="691" r:id="rId40"/>
    <p:sldId id="687" r:id="rId41"/>
    <p:sldId id="688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3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.net/download/jdk8/archive/b111/binaries/jdk-8-ea-b111-linux-arm-vfp-hflt-09_oct_2013.tar.gz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dk8.java.net/fxarmpreview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embedded/javame/embed-me/downloads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在树莓派上运行</a:t>
            </a:r>
            <a:r>
              <a:rPr lang="en-US" sz="3600" dirty="0" smtClean="0"/>
              <a:t>java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39986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0485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18738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000108"/>
            <a:ext cx="778466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000108"/>
            <a:ext cx="816751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0422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11701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796386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43419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08983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hangjh\AppData\Roaming\360se6\Application\User Data\temp\img_526415c98e7a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5357850" cy="2472854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428596" y="500042"/>
            <a:ext cx="76438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树莓派可以用什么编程？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树莓派操作系统用的是</a:t>
            </a:r>
            <a:r>
              <a:rPr lang="en-US" sz="2400" dirty="0" smtClean="0"/>
              <a:t>ARM </a:t>
            </a:r>
            <a:r>
              <a:rPr lang="zh-CN" altLang="en-US" sz="2400" dirty="0" smtClean="0"/>
              <a:t>架构的</a:t>
            </a:r>
            <a:r>
              <a:rPr lang="en-US" sz="2400" dirty="0" smtClean="0"/>
              <a:t>Linux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Linux</a:t>
            </a:r>
            <a:r>
              <a:rPr lang="zh-CN" altLang="en-US" sz="2400" dirty="0" smtClean="0"/>
              <a:t>上的大部分编程语言如</a:t>
            </a:r>
            <a:r>
              <a:rPr lang="en-US" sz="2400" dirty="0" smtClean="0"/>
              <a:t>GNU C/C++, Java, Python, Perl, PHP</a:t>
            </a:r>
            <a:r>
              <a:rPr lang="zh-CN" altLang="en-US" sz="2400" dirty="0" smtClean="0"/>
              <a:t>都能用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.</a:t>
            </a:r>
            <a:r>
              <a:rPr lang="en-US" sz="2400" dirty="0" err="1" smtClean="0"/>
              <a:t>Net</a:t>
            </a:r>
            <a:r>
              <a:rPr lang="zh-CN" altLang="en-US" sz="2400" dirty="0" smtClean="0"/>
              <a:t>本来不支持</a:t>
            </a:r>
            <a:r>
              <a:rPr lang="en-US" sz="2400" dirty="0" smtClean="0"/>
              <a:t>Linux, </a:t>
            </a:r>
            <a:r>
              <a:rPr lang="zh-CN" altLang="en-US" sz="2400" dirty="0" smtClean="0"/>
              <a:t>但网上有人已经说可以了</a:t>
            </a:r>
            <a:endParaRPr lang="en-US" altLang="zh-CN" sz="2400" dirty="0" smtClean="0"/>
          </a:p>
          <a:p>
            <a:r>
              <a:rPr lang="zh-CN" altLang="en-US" sz="2400" b="1" dirty="0" smtClean="0"/>
              <a:t>   树莓派</a:t>
            </a:r>
            <a:r>
              <a:rPr lang="en-US" altLang="zh-CN" sz="2400" b="1" dirty="0" smtClean="0"/>
              <a:t>+.NET MF</a:t>
            </a:r>
            <a:r>
              <a:rPr lang="zh-CN" altLang="en-US" sz="2400" b="1" dirty="0" smtClean="0"/>
              <a:t>打造视频监控智能车</a:t>
            </a:r>
            <a:r>
              <a:rPr lang="en-US" altLang="zh-CN" sz="2400" b="1" dirty="0" smtClean="0"/>
              <a:t>】</a:t>
            </a:r>
          </a:p>
          <a:p>
            <a:r>
              <a:rPr lang="en-US" altLang="zh-CN" sz="2400" dirty="0" smtClean="0"/>
              <a:t>   http://www.byywee.com/page/M0/S934/934499.html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786050" y="5500702"/>
            <a:ext cx="592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As of Nov 2013, the official operating system for Raspberry Pi "</a:t>
            </a:r>
            <a:r>
              <a:rPr lang="en-US" dirty="0" err="1" smtClean="0"/>
              <a:t>Raspian</a:t>
            </a:r>
            <a:r>
              <a:rPr lang="en-US" dirty="0" smtClean="0"/>
              <a:t>" is installed with Java by default.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928670"/>
            <a:ext cx="812805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857232"/>
            <a:ext cx="801804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39093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1675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16275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42029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857232"/>
            <a:ext cx="80375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0754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0375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18738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1305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071546"/>
            <a:ext cx="814773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用</a:t>
            </a:r>
            <a:r>
              <a:rPr lang="en-US" sz="2400" dirty="0" smtClean="0"/>
              <a:t>SSH</a:t>
            </a:r>
            <a:r>
              <a:rPr lang="zh-CN" altLang="en-US" sz="2400" dirty="0" smtClean="0"/>
              <a:t>登录到树莓派上，在命令提示符下输入下面的命令，给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的安装创建一个目录：</a:t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/java/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然后下载最新版的</a:t>
            </a:r>
            <a:r>
              <a:rPr lang="en-US" sz="2400" dirty="0" smtClean="0"/>
              <a:t>Java。</a:t>
            </a:r>
            <a:r>
              <a:rPr lang="zh-CN" altLang="en-US" sz="2400" dirty="0" smtClean="0"/>
              <a:t>在本文写作时，最新版本是</a:t>
            </a:r>
            <a:r>
              <a:rPr lang="en-US" sz="2400" dirty="0" smtClean="0"/>
              <a:t>OCT 2013，</a:t>
            </a:r>
            <a:r>
              <a:rPr lang="zh-CN" altLang="en-US" sz="2400" dirty="0" smtClean="0"/>
              <a:t>链接和文件名会显示出版本信息。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在你下载的时候，应该在</a:t>
            </a:r>
            <a:r>
              <a:rPr lang="en-US" sz="2400" u="sng" dirty="0" smtClean="0"/>
              <a:t>Java</a:t>
            </a:r>
            <a:r>
              <a:rPr lang="zh-CN" altLang="en-US" sz="2400" u="sng" dirty="0" smtClean="0"/>
              <a:t>下载页</a:t>
            </a:r>
            <a:r>
              <a:rPr lang="zh-CN" altLang="en-US" sz="2400" dirty="0" smtClean="0"/>
              <a:t>检查一下有没有更新版本的</a:t>
            </a:r>
            <a:r>
              <a:rPr lang="en-US" sz="2400" dirty="0" smtClean="0"/>
              <a:t>Linux ARMv6/7 Java，</a:t>
            </a:r>
            <a:r>
              <a:rPr lang="zh-CN" altLang="en-US" sz="2400" dirty="0" smtClean="0"/>
              <a:t>如果有请使用最新版本。在命令提示符下输入：</a:t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wget</a:t>
            </a:r>
            <a:r>
              <a:rPr lang="en-US" sz="2400" dirty="0" smtClean="0"/>
              <a:t> --no-check-certificate </a:t>
            </a:r>
            <a:r>
              <a:rPr lang="en-US" sz="2400" u="sng" dirty="0" smtClean="0">
                <a:hlinkClick r:id="rId2"/>
              </a:rPr>
              <a:t>http://www.java.net/download/jdk ... -09_oct_2013.tar.gz</a:t>
            </a:r>
            <a:endParaRPr lang="en-US" sz="2400" u="sng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</a:t>
            </a:r>
            <a:r>
              <a:rPr lang="zh-CN" altLang="en-US" sz="3200" b="1" dirty="0" smtClean="0"/>
              <a:t>下载</a:t>
            </a:r>
            <a:r>
              <a:rPr lang="en-US" altLang="zh-CN" sz="3200" b="1" dirty="0" smtClean="0"/>
              <a:t>JAVA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下载完成后，输入：</a:t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tar </a:t>
            </a:r>
            <a:r>
              <a:rPr lang="en-US" sz="2400" dirty="0" err="1" smtClean="0"/>
              <a:t>zxvf</a:t>
            </a:r>
            <a:r>
              <a:rPr lang="en-US" sz="2400" dirty="0" smtClean="0"/>
              <a:t> jdk-8-ea-b111-linux-arm-vfp-hflt-09_oct_2013.tar.gz -C /opt/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/</a:t>
            </a:r>
            <a:r>
              <a:rPr lang="en-US" sz="2400" dirty="0" smtClean="0"/>
              <a:t>opt/</a:t>
            </a:r>
            <a:r>
              <a:rPr lang="zh-CN" altLang="en-US" sz="2400" dirty="0" smtClean="0"/>
              <a:t>这个目录名是早期</a:t>
            </a:r>
            <a:r>
              <a:rPr lang="en-US" sz="2400" dirty="0" smtClean="0"/>
              <a:t>Unix</a:t>
            </a:r>
            <a:r>
              <a:rPr lang="zh-CN" altLang="en-US" sz="2400" dirty="0" smtClean="0"/>
              <a:t>设计的残留物，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opt/</a:t>
            </a:r>
            <a:r>
              <a:rPr lang="zh-CN" altLang="en-US" sz="2400" dirty="0" smtClean="0"/>
              <a:t>目录是在操作系统安装完成后，用来安装可选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optional)</a:t>
            </a:r>
            <a:r>
              <a:rPr lang="zh-CN" altLang="en-US" sz="2400" dirty="0" smtClean="0"/>
              <a:t>软件的，也就是</a:t>
            </a:r>
            <a:r>
              <a:rPr lang="en-US" sz="2400" dirty="0" smtClean="0"/>
              <a:t>Unix</a:t>
            </a:r>
            <a:r>
              <a:rPr lang="zh-CN" altLang="en-US" sz="2400" dirty="0" smtClean="0"/>
              <a:t>世界的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Program Files/(</a:t>
            </a:r>
            <a:r>
              <a:rPr lang="zh-CN" altLang="en-US" sz="2400" dirty="0" smtClean="0"/>
              <a:t>译者：个人感觉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Program Files</a:t>
            </a:r>
            <a:r>
              <a:rPr lang="zh-CN" altLang="en-US" sz="2400" dirty="0" smtClean="0"/>
              <a:t>更类似于</a:t>
            </a:r>
            <a:r>
              <a:rPr lang="en-US" altLang="zh-CN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）。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zh-CN" altLang="en-US" sz="3200" b="1" dirty="0" smtClean="0"/>
              <a:t>解压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在文件解压完成后，输入：</a:t>
            </a:r>
            <a:br>
              <a:rPr lang="zh-CN" altLang="en-US" sz="2400" dirty="0" smtClean="0"/>
            </a:br>
            <a:r>
              <a:rPr lang="en-US" sz="2400" dirty="0" err="1" smtClean="0"/>
              <a:t>sudo</a:t>
            </a:r>
            <a:r>
              <a:rPr lang="en-US" sz="2400" dirty="0" smtClean="0"/>
              <a:t> /opt/jdk1.8.0/bin/java –version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这个命令会显示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安装包的版本号，例如：</a:t>
            </a:r>
            <a:br>
              <a:rPr lang="zh-CN" altLang="en-US" sz="2400" dirty="0" smtClean="0"/>
            </a:br>
            <a:r>
              <a:rPr lang="en-US" sz="2400" dirty="0" smtClean="0"/>
              <a:t>java version “1.8.0-ea”</a:t>
            </a:r>
            <a:br>
              <a:rPr lang="en-US" sz="2400" dirty="0" smtClean="0"/>
            </a:br>
            <a:r>
              <a:rPr lang="en-US" sz="2400" dirty="0" smtClean="0"/>
              <a:t>Java(TM) SE Runtime Environment (build 1.8.0-ea-b111)</a:t>
            </a:r>
            <a:br>
              <a:rPr lang="en-US" sz="2400" dirty="0" smtClean="0"/>
            </a:br>
            <a:r>
              <a:rPr lang="en-US" sz="2400" dirty="0" smtClean="0"/>
              <a:t>Java </a:t>
            </a:r>
            <a:r>
              <a:rPr lang="en-US" sz="2400" dirty="0" err="1" smtClean="0"/>
              <a:t>HotSpot</a:t>
            </a:r>
            <a:r>
              <a:rPr lang="en-US" sz="2400" dirty="0" smtClean="0"/>
              <a:t>(TM) Client VM (build 25.0-b53, mixed mode)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如果没有出现上面的信息</a:t>
            </a:r>
            <a:r>
              <a:rPr lang="zh-CN" altLang="en-US" sz="2400" dirty="0" smtClean="0"/>
              <a:t>（版本号</a:t>
            </a:r>
            <a:r>
              <a:rPr lang="zh-CN" altLang="en-US" sz="2400" dirty="0" smtClean="0"/>
              <a:t>可能有所不同</a:t>
            </a:r>
            <a:r>
              <a:rPr lang="zh-CN" altLang="en-US" sz="2400" dirty="0" smtClean="0"/>
              <a:t>），可能是系统参数设置不对，修改后再试。至此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安装完成。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zh-CN" altLang="en-US" sz="3200" b="1" dirty="0" smtClean="0"/>
              <a:t>查看版本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572008"/>
            <a:ext cx="792749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</a:t>
            </a:r>
            <a:r>
              <a:rPr lang="zh-CN" altLang="en-US" sz="2400" dirty="0" smtClean="0"/>
              <a:t>地址 </a:t>
            </a:r>
            <a:r>
              <a:rPr lang="en-US" sz="2400" dirty="0" smtClean="0">
                <a:hlinkClick r:id="rId2"/>
              </a:rPr>
              <a:t>http://jdk8.java.net/fxarmpreview/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先通过</a:t>
            </a:r>
            <a:r>
              <a:rPr lang="en-US" sz="2400" dirty="0" err="1" smtClean="0"/>
              <a:t>psftp</a:t>
            </a:r>
            <a:r>
              <a:rPr lang="zh-CN" altLang="en-US" sz="2400" dirty="0" smtClean="0"/>
              <a:t>或者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盘将下载的</a:t>
            </a:r>
            <a:r>
              <a:rPr lang="en-US" sz="2400" dirty="0" smtClean="0"/>
              <a:t>JRE</a:t>
            </a:r>
            <a:r>
              <a:rPr lang="zh-CN" altLang="en-US" sz="2400" dirty="0" smtClean="0"/>
              <a:t>拷贝到树莓派上，可选择目录为 </a:t>
            </a:r>
            <a:r>
              <a:rPr lang="en-US" altLang="zh-CN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/local/java/。</a:t>
            </a:r>
            <a:r>
              <a:rPr lang="zh-CN" altLang="en-US" sz="2400" dirty="0" smtClean="0"/>
              <a:t>然后解压 </a:t>
            </a:r>
            <a:r>
              <a:rPr lang="en-US" sz="2400" dirty="0" smtClean="0"/>
              <a:t>tar -</a:t>
            </a:r>
            <a:r>
              <a:rPr lang="en-US" sz="2400" dirty="0" err="1" smtClean="0"/>
              <a:t>zxvf</a:t>
            </a:r>
            <a:r>
              <a:rPr lang="en-US" sz="2400" dirty="0" smtClean="0"/>
              <a:t> *.gz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最后再将环境变量写入</a:t>
            </a:r>
            <a:r>
              <a:rPr lang="en-US" sz="2400" dirty="0" smtClean="0"/>
              <a:t>profile</a:t>
            </a:r>
            <a:r>
              <a:rPr lang="zh-CN" altLang="en-US" sz="2400" dirty="0" smtClean="0"/>
              <a:t>中。</a:t>
            </a:r>
          </a:p>
          <a:p>
            <a:pPr>
              <a:buNone/>
            </a:pPr>
            <a:r>
              <a:rPr lang="en-US" sz="2400" dirty="0" smtClean="0"/>
              <a:t>vim /etc/profile</a:t>
            </a:r>
            <a:r>
              <a:rPr lang="zh-CN" altLang="en-US" sz="2400" dirty="0" smtClean="0"/>
              <a:t>　添加以下三行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export JAVA_HOME=/</a:t>
            </a:r>
            <a:r>
              <a:rPr lang="en-US" sz="2000" dirty="0" err="1" smtClean="0"/>
              <a:t>usr</a:t>
            </a:r>
            <a:r>
              <a:rPr lang="en-US" sz="2000" dirty="0" smtClean="0"/>
              <a:t>/share/jdk1.8.0</a:t>
            </a:r>
            <a:br>
              <a:rPr lang="en-US" sz="2000" dirty="0" smtClean="0"/>
            </a:br>
            <a:r>
              <a:rPr lang="en-US" sz="2000" dirty="0" smtClean="0"/>
              <a:t>export PATH=$JAVA_HOME/bin:$PATH</a:t>
            </a:r>
            <a:br>
              <a:rPr lang="en-US" sz="2000" dirty="0" smtClean="0"/>
            </a:br>
            <a:r>
              <a:rPr lang="en-US" sz="2000" dirty="0" smtClean="0"/>
              <a:t>export CLASSPATH=.:$JAVA_HOME/lib/dt.jar:$JAVA_HOME/lib/tools.jar </a:t>
            </a:r>
            <a:r>
              <a:rPr lang="en-US" sz="2400" dirty="0" smtClean="0"/>
              <a:t>  # </a:t>
            </a:r>
            <a:r>
              <a:rPr lang="zh-CN" altLang="en-US" sz="2400" dirty="0" smtClean="0"/>
              <a:t>注意要把当前目录 “</a:t>
            </a:r>
            <a:r>
              <a:rPr lang="en-US" altLang="zh-CN" sz="2400" dirty="0" smtClean="0"/>
              <a:t>.”</a:t>
            </a:r>
            <a:r>
              <a:rPr lang="zh-CN" altLang="en-US" sz="2400" dirty="0" smtClean="0"/>
              <a:t>，也添加进去。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查看系统变量的命令是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echo $</a:t>
            </a:r>
            <a:r>
              <a:rPr lang="zh-CN" altLang="en-US" sz="2400" dirty="0" smtClean="0"/>
              <a:t>系统变量名，例如：</a:t>
            </a:r>
            <a:r>
              <a:rPr lang="en-US" altLang="zh-CN" sz="2400" dirty="0" smtClean="0"/>
              <a:t>echo $CLASSPATH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设置系统变量的命令是：</a:t>
            </a:r>
            <a:r>
              <a:rPr lang="en-US" altLang="zh-CN" sz="2400" dirty="0" smtClean="0"/>
              <a:t>export</a:t>
            </a:r>
            <a:r>
              <a:rPr lang="zh-CN" altLang="en-US" sz="2400" dirty="0" smtClean="0"/>
              <a:t>（上面已经用过）</a:t>
            </a:r>
            <a:r>
              <a:rPr lang="zh-CN" altLang="en-US" sz="2400" dirty="0" smtClean="0"/>
              <a:t> 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完了</a:t>
            </a:r>
            <a:r>
              <a:rPr lang="zh-CN" altLang="en-US" sz="2400" dirty="0" smtClean="0"/>
              <a:t>之后，重新开机测试一下。输入</a:t>
            </a:r>
            <a:r>
              <a:rPr lang="en-US" sz="2400" dirty="0" smtClean="0"/>
              <a:t>java </a:t>
            </a:r>
            <a:r>
              <a:rPr lang="zh-CN" altLang="en-US" sz="2400" dirty="0" smtClean="0"/>
              <a:t>和 </a:t>
            </a:r>
            <a:r>
              <a:rPr lang="en-US" sz="2400" dirty="0" err="1" smtClean="0"/>
              <a:t>javac</a:t>
            </a:r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</a:t>
            </a:r>
            <a:r>
              <a:rPr lang="zh-CN" altLang="en-US" sz="3200" b="1" dirty="0" smtClean="0"/>
              <a:t>另一种</a:t>
            </a:r>
            <a:r>
              <a:rPr lang="en-US" sz="3200" dirty="0" smtClean="0"/>
              <a:t>java</a:t>
            </a:r>
            <a:r>
              <a:rPr lang="zh-CN" altLang="en-US" sz="3200" dirty="0" smtClean="0"/>
              <a:t>版本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打开树莓派的控制台输入下面的命令下载</a:t>
            </a:r>
            <a:r>
              <a:rPr lang="en-US" altLang="zh-CN" sz="2400" dirty="0" smtClean="0"/>
              <a:t>Pi4j</a:t>
            </a:r>
            <a:r>
              <a:rPr lang="zh-CN" altLang="en-US" sz="2400" dirty="0" smtClean="0"/>
              <a:t>文件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wget</a:t>
            </a:r>
            <a:r>
              <a:rPr lang="en-US" sz="2400" dirty="0" smtClean="0"/>
              <a:t> http://get.pi4j.com/download/pi4j-0.0.5.deb  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如果你已经安装了Pi4j的其他版本，请先执行如下命令将其卸载掉：sudo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-r pi4j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下载完成后使用下面的命令安装</a:t>
            </a:r>
            <a:r>
              <a:rPr lang="en-US" sz="2400" dirty="0" smtClean="0"/>
              <a:t>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</a:t>
            </a:r>
            <a:r>
              <a:rPr lang="en-US" sz="2400" dirty="0" err="1" smtClean="0"/>
              <a:t>i</a:t>
            </a:r>
            <a:r>
              <a:rPr lang="en-US" sz="2400" dirty="0" smtClean="0"/>
              <a:t> pi4j-0.0.5.deb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库和示例文件：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/opt/pi4j/lib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如果想要卸载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执行如下命令：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-r pi4j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、安装</a:t>
            </a:r>
            <a:r>
              <a:rPr lang="en-US" altLang="zh-CN" sz="3200" b="1" dirty="0" smtClean="0"/>
              <a:t>Pi4j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0" y="5429264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Pi4jde </a:t>
            </a:r>
            <a:r>
              <a:rPr lang="zh-CN" altLang="en-US" dirty="0" smtClean="0"/>
              <a:t>资源：</a:t>
            </a:r>
            <a:r>
              <a:rPr lang="en-US" altLang="zh-CN" dirty="0" smtClean="0"/>
              <a:t>http://pi4j.com/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要想编译使用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的程序必须指明其包的路径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比如在</a:t>
            </a:r>
            <a:r>
              <a:rPr lang="en-US" sz="2400" dirty="0" smtClean="0"/>
              <a:t>home/pi/code/java/</a:t>
            </a:r>
            <a:r>
              <a:rPr lang="zh-CN" altLang="en-US" sz="2400" dirty="0" smtClean="0"/>
              <a:t>下编写了一个叫</a:t>
            </a:r>
            <a:r>
              <a:rPr lang="en-US" sz="2400" dirty="0" smtClean="0"/>
              <a:t>Test.java</a:t>
            </a:r>
            <a:r>
              <a:rPr lang="zh-CN" altLang="en-US" sz="2400" dirty="0" smtClean="0"/>
              <a:t>的程序，应该执行如下命令：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首先进入到程序的目录：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cd</a:t>
            </a:r>
            <a:r>
              <a:rPr lang="en-US" sz="2400" dirty="0" smtClean="0"/>
              <a:t> code/java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javac</a:t>
            </a:r>
            <a:r>
              <a:rPr lang="en-US" sz="2400" dirty="0" smtClean="0"/>
              <a:t> 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 .:classes:/opt/pi4j/lib/'*' -d . Test.java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java 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 .:classes:/opt/pi4j/lib/'*' Test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</a:t>
            </a:r>
            <a:r>
              <a:rPr lang="en-US" sz="3200" b="1" dirty="0" smtClean="0"/>
              <a:t>Pi4j</a:t>
            </a:r>
            <a:r>
              <a:rPr lang="zh-CN" altLang="en-US" sz="3200" b="1" dirty="0" smtClean="0"/>
              <a:t>程序的编译与运行示例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1142984"/>
            <a:ext cx="76438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JavaME</a:t>
            </a:r>
            <a:r>
              <a:rPr lang="en-US" altLang="zh-CN" sz="2400" dirty="0" smtClean="0"/>
              <a:t> Embedded 3.3 for Raspberry Pi (EA</a:t>
            </a:r>
            <a:r>
              <a:rPr lang="zh-CN" altLang="en-US" sz="2400" dirty="0" smtClean="0"/>
              <a:t>版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下载地址：</a:t>
            </a:r>
            <a:br>
              <a:rPr lang="zh-CN" altLang="en-US" sz="2400" dirty="0" smtClean="0"/>
            </a:br>
            <a:r>
              <a:rPr lang="en-US" altLang="zh-CN" sz="2400" dirty="0" smtClean="0">
                <a:hlinkClick r:id="rId2"/>
              </a:rPr>
              <a:t>http://www.oracle.com/technetwork/java/embedded/javame/embed-me/downloads/index.html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在下载前，先认可授权并注册</a:t>
            </a:r>
            <a:r>
              <a:rPr lang="en-US" altLang="zh-CN" sz="2400" dirty="0" err="1" smtClean="0"/>
              <a:t>Orcale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下载后，保存</a:t>
            </a:r>
            <a:r>
              <a:rPr lang="en-US" altLang="zh-CN" sz="2400" dirty="0" smtClean="0"/>
              <a:t>.</a:t>
            </a:r>
            <a:r>
              <a:rPr lang="en-US" sz="2400" dirty="0" err="1" smtClean="0"/>
              <a:t>gz</a:t>
            </a:r>
            <a:r>
              <a:rPr lang="zh-CN" altLang="en-US" sz="2400" dirty="0" smtClean="0"/>
              <a:t>文件到你的</a:t>
            </a:r>
            <a:r>
              <a:rPr lang="en-US" sz="2400" dirty="0" smtClean="0"/>
              <a:t>downloads</a:t>
            </a:r>
            <a:r>
              <a:rPr lang="zh-CN" altLang="en-US" sz="2400" dirty="0" smtClean="0"/>
              <a:t>目录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85786" y="428604"/>
            <a:ext cx="6605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000000"/>
                </a:solidFill>
              </a:rPr>
              <a:t>6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、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Oracle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的树莓派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JavaME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登录到树莓派，为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下载文件创建一个目录：</a:t>
            </a:r>
          </a:p>
          <a:p>
            <a:pPr>
              <a:buNone/>
            </a:pPr>
            <a:r>
              <a:rPr lang="en-US" altLang="zh-CN" sz="2000" dirty="0" smtClean="0"/>
              <a:t>	$ </a:t>
            </a:r>
            <a:r>
              <a:rPr lang="en-US" sz="2000" dirty="0" err="1" smtClean="0"/>
              <a:t>ssh</a:t>
            </a:r>
            <a:r>
              <a:rPr lang="en-US" sz="2000" dirty="0" smtClean="0"/>
              <a:t> </a:t>
            </a:r>
            <a:r>
              <a:rPr lang="en-US" sz="2000" dirty="0" err="1" smtClean="0"/>
              <a:t>pi@RaspberryIP</a:t>
            </a:r>
            <a:r>
              <a:rPr lang="en-US" sz="2000" dirty="0" smtClean="0"/>
              <a:t> </a:t>
            </a:r>
            <a:r>
              <a:rPr lang="en-US" sz="2000" dirty="0" err="1" smtClean="0"/>
              <a:t>mkdir</a:t>
            </a:r>
            <a:r>
              <a:rPr lang="en-US" sz="2000" dirty="0" smtClean="0"/>
              <a:t> /home/pi/java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复制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下载文件到“树莓派”的新目录中：</a:t>
            </a:r>
          </a:p>
          <a:p>
            <a:pPr>
              <a:buNone/>
            </a:pPr>
            <a:r>
              <a:rPr lang="en-US" altLang="zh-CN" sz="2000" dirty="0" smtClean="0"/>
              <a:t>	$ </a:t>
            </a:r>
            <a:r>
              <a:rPr lang="en-US" sz="2000" dirty="0" err="1" smtClean="0"/>
              <a:t>scp</a:t>
            </a:r>
            <a:r>
              <a:rPr lang="en-US" sz="2000" dirty="0" smtClean="0"/>
              <a:t> ~/Downloads/*.gz pi@ </a:t>
            </a:r>
            <a:r>
              <a:rPr lang="en-US" sz="2000" dirty="0" err="1" smtClean="0"/>
              <a:t>RaspberryIP</a:t>
            </a:r>
            <a:r>
              <a:rPr lang="en-US" sz="2000" dirty="0" smtClean="0"/>
              <a:t>:/home/pi/java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解压缩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下载文件：</a:t>
            </a:r>
          </a:p>
          <a:p>
            <a:pPr>
              <a:buNone/>
            </a:pPr>
            <a:r>
              <a:rPr lang="en-US" altLang="zh-CN" sz="2000" dirty="0" smtClean="0"/>
              <a:t>	$ </a:t>
            </a:r>
            <a:r>
              <a:rPr lang="en-US" sz="2000" dirty="0" err="1" smtClean="0"/>
              <a:t>ssh</a:t>
            </a:r>
            <a:r>
              <a:rPr lang="en-US" sz="2000" dirty="0" smtClean="0"/>
              <a:t> pi@ </a:t>
            </a:r>
            <a:r>
              <a:rPr lang="en-US" sz="2000" dirty="0" err="1" smtClean="0"/>
              <a:t>RaspberryIP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cd</a:t>
            </a:r>
            <a:r>
              <a:rPr lang="en-US" sz="2000" dirty="0" smtClean="0"/>
              <a:t> /home/pi/java </a:t>
            </a:r>
          </a:p>
          <a:p>
            <a:pPr>
              <a:buNone/>
            </a:pPr>
            <a:r>
              <a:rPr lang="en-US" sz="2000" dirty="0" smtClean="0"/>
              <a:t>	$ tar –</a:t>
            </a:r>
            <a:r>
              <a:rPr lang="en-US" sz="2000" dirty="0" err="1" smtClean="0"/>
              <a:t>zxvf</a:t>
            </a:r>
            <a:r>
              <a:rPr lang="en-US" sz="2000" dirty="0" smtClean="0"/>
              <a:t> *.gz 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pPr lvl="0"/>
            <a:r>
              <a:rPr lang="en-US" altLang="zh-CN" sz="3200" b="1" dirty="0" smtClean="0">
                <a:solidFill>
                  <a:srgbClr val="000000"/>
                </a:solidFill>
              </a:rPr>
              <a:t>6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、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Oracle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的树莓派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JavaME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版本</a:t>
            </a:r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</a:t>
            </a:r>
            <a:r>
              <a:rPr lang="en-US" sz="2400" dirty="0" smtClean="0"/>
              <a:t>Java： </a:t>
            </a:r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 err="1" smtClean="0"/>
              <a:t>ejre</a:t>
            </a:r>
            <a:r>
              <a:rPr lang="en-US" sz="2000" dirty="0" smtClean="0"/>
              <a:t>* </a:t>
            </a:r>
          </a:p>
          <a:p>
            <a:pPr>
              <a:buNone/>
            </a:pPr>
            <a:r>
              <a:rPr lang="en-US" sz="2000" dirty="0" smtClean="0"/>
              <a:t>	ejre1.7.0_04 </a:t>
            </a:r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sz="2000" dirty="0" err="1" smtClean="0"/>
              <a:t>ejre</a:t>
            </a:r>
            <a:r>
              <a:rPr lang="en-US" sz="2000" dirty="0" smtClean="0"/>
              <a:t>* </a:t>
            </a:r>
          </a:p>
          <a:p>
            <a:pPr>
              <a:buNone/>
            </a:pPr>
            <a:r>
              <a:rPr lang="en-US" sz="2000" dirty="0" smtClean="0"/>
              <a:t>	$ ./bin/java –version </a:t>
            </a:r>
          </a:p>
          <a:p>
            <a:pPr>
              <a:buNone/>
            </a:pPr>
            <a:r>
              <a:rPr lang="en-US" sz="2000" dirty="0" smtClean="0"/>
              <a:t>	java version "1.7.0_04-ea" </a:t>
            </a:r>
          </a:p>
          <a:p>
            <a:pPr>
              <a:buNone/>
            </a:pPr>
            <a:r>
              <a:rPr lang="en-US" sz="2000" dirty="0" smtClean="0"/>
              <a:t>	Java(TM) SE Runtime Environment for Embedded (build 1.7.0_04-ea-b20, headless) </a:t>
            </a:r>
          </a:p>
          <a:p>
            <a:pPr>
              <a:buNone/>
            </a:pPr>
            <a:r>
              <a:rPr lang="en-US" sz="2000" dirty="0" smtClean="0"/>
              <a:t>	Java Hotspot(TM) Embedded Client VM (build 23.0-b21, mixed mode)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一些细节，例如版本和创建号等，可能会与上述内容有所不同。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删除下载文件：</a:t>
            </a:r>
          </a:p>
          <a:p>
            <a:pPr>
              <a:buNone/>
            </a:pPr>
            <a:r>
              <a:rPr lang="en-US" altLang="zh-CN" sz="2000" dirty="0" smtClean="0"/>
              <a:t>	$ </a:t>
            </a:r>
            <a:r>
              <a:rPr lang="en-US" sz="2000" dirty="0" err="1" smtClean="0"/>
              <a:t>rm</a:t>
            </a:r>
            <a:r>
              <a:rPr lang="en-US" sz="2000" dirty="0" smtClean="0"/>
              <a:t> /home/pi/java/*.gz  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pPr lvl="0"/>
            <a:r>
              <a:rPr lang="en-US" altLang="zh-CN" sz="3200" b="1" dirty="0" smtClean="0">
                <a:solidFill>
                  <a:srgbClr val="000000"/>
                </a:solidFill>
              </a:rPr>
              <a:t>6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、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Oracle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的树莓派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JavaME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版本</a:t>
            </a:r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826627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通过命令行确认</a:t>
            </a:r>
            <a:r>
              <a:rPr lang="en-US" sz="2400" dirty="0" smtClean="0"/>
              <a:t>JDK</a:t>
            </a:r>
            <a:r>
              <a:rPr lang="zh-CN" altLang="en-US" sz="2400" dirty="0" smtClean="0"/>
              <a:t>版本号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-version //JRE</a:t>
            </a:r>
            <a:r>
              <a:rPr lang="zh-CN" altLang="en-US" sz="2400" dirty="0" smtClean="0"/>
              <a:t>版本 </a:t>
            </a:r>
            <a:r>
              <a:rPr lang="en-US" sz="2400" dirty="0" smtClean="0"/>
              <a:t>java -version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、测试</a:t>
            </a:r>
            <a:r>
              <a:rPr lang="en-US" altLang="zh-CN" sz="3200" b="1" dirty="0" smtClean="0"/>
              <a:t>java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zhangjh\AppData\Roaming\360se6\Application\User Data\temp\20141109095200_420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928802"/>
            <a:ext cx="8786874" cy="1499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写个简单的</a:t>
            </a:r>
            <a:r>
              <a:rPr lang="en-US" sz="2400" dirty="0" err="1" smtClean="0"/>
              <a:t>Helloworld</a:t>
            </a:r>
            <a:r>
              <a:rPr lang="zh-CN" altLang="en-US" sz="2400" dirty="0" smtClean="0"/>
              <a:t>来测试一下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public class </a:t>
            </a:r>
            <a:r>
              <a:rPr lang="en-US" sz="2000" dirty="0" err="1" smtClean="0"/>
              <a:t>HelloWorld</a:t>
            </a: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	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 			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("Hello, world!");</a:t>
            </a:r>
          </a:p>
          <a:p>
            <a:pPr>
              <a:buNone/>
            </a:pPr>
            <a:r>
              <a:rPr lang="en-US" sz="2000" dirty="0" smtClean="0"/>
              <a:t>	 }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、测试</a:t>
            </a:r>
            <a:r>
              <a:rPr lang="en-US" altLang="zh-CN" sz="3200" b="1" dirty="0" smtClean="0"/>
              <a:t>java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3250" name="Picture 2" descr="C:\Users\zhangjh\AppData\Roaming\360se6\Application\User Data\temp\20141109100027_363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357561"/>
            <a:ext cx="6500858" cy="323364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785918" y="257174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编译：</a:t>
            </a:r>
            <a:r>
              <a:rPr lang="en-US" dirty="0" err="1" smtClean="0"/>
              <a:t>javac</a:t>
            </a:r>
            <a:r>
              <a:rPr lang="en-US" dirty="0" smtClean="0"/>
              <a:t> HelloWorld.java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执行：</a:t>
            </a:r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282" y="3643314"/>
            <a:ext cx="1714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成功输出</a:t>
            </a:r>
            <a:r>
              <a:rPr lang="en-US" sz="2400" dirty="0" smtClean="0"/>
              <a:t>Hello, world</a:t>
            </a:r>
            <a:r>
              <a:rPr lang="zh-CN" altLang="en-US" sz="2400" dirty="0" smtClean="0"/>
              <a:t>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30401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795528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1142984"/>
            <a:ext cx="76438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Oracle</a:t>
            </a:r>
            <a:r>
              <a:rPr lang="zh-CN" altLang="en-US" sz="2400" dirty="0" smtClean="0"/>
              <a:t>最近发布两个</a:t>
            </a:r>
            <a:r>
              <a:rPr lang="en-US" altLang="zh-CN" sz="2400" dirty="0" err="1" smtClean="0"/>
              <a:t>JavaME</a:t>
            </a:r>
            <a:r>
              <a:rPr lang="zh-CN" altLang="en-US" sz="2400" dirty="0" smtClean="0"/>
              <a:t>版本：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一是</a:t>
            </a:r>
            <a:r>
              <a:rPr lang="en-US" altLang="zh-CN" sz="2400" dirty="0" err="1" smtClean="0"/>
              <a:t>JavaME</a:t>
            </a:r>
            <a:r>
              <a:rPr lang="en-US" altLang="zh-CN" sz="2400" dirty="0" smtClean="0"/>
              <a:t> Embedded 3.3 for Raspberry Pi (EA</a:t>
            </a:r>
            <a:r>
              <a:rPr lang="zh-CN" altLang="en-US" sz="2400" dirty="0" smtClean="0"/>
              <a:t>版</a:t>
            </a:r>
            <a:r>
              <a:rPr lang="en-US" altLang="zh-CN" sz="2400" dirty="0" smtClean="0"/>
              <a:t>);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二是</a:t>
            </a:r>
            <a:r>
              <a:rPr lang="en-US" altLang="zh-CN" sz="2400" dirty="0" err="1" smtClean="0"/>
              <a:t>JavaME</a:t>
            </a:r>
            <a:r>
              <a:rPr lang="en-US" altLang="zh-CN" sz="2400" dirty="0" smtClean="0"/>
              <a:t> SDK 3.3 (EA</a:t>
            </a:r>
            <a:r>
              <a:rPr lang="zh-CN" altLang="en-US" sz="2400" dirty="0" smtClean="0"/>
              <a:t>版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开发者现在可以在树莓派板子上开发富</a:t>
            </a:r>
            <a:r>
              <a:rPr lang="en-US" altLang="zh-CN" sz="2400" dirty="0" err="1" smtClean="0"/>
              <a:t>JavaME</a:t>
            </a:r>
            <a:r>
              <a:rPr lang="zh-CN" altLang="en-US" sz="2400" dirty="0" smtClean="0"/>
              <a:t>应用程序。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新版本的</a:t>
            </a:r>
            <a:r>
              <a:rPr lang="en-US" altLang="zh-CN" sz="2400" dirty="0" err="1" smtClean="0"/>
              <a:t>JavaME</a:t>
            </a:r>
            <a:r>
              <a:rPr lang="zh-CN" altLang="en-US" sz="2400" dirty="0" smtClean="0"/>
              <a:t>支持以下特性：</a:t>
            </a:r>
          </a:p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支持树莓派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型，支持</a:t>
            </a:r>
            <a:r>
              <a:rPr lang="en-US" altLang="zh-CN" sz="2400" dirty="0" err="1" smtClean="0"/>
              <a:t>Debian</a:t>
            </a:r>
            <a:r>
              <a:rPr lang="en-US" altLang="zh-CN" sz="2400" dirty="0" smtClean="0"/>
              <a:t> Wheezy</a:t>
            </a:r>
            <a:r>
              <a:rPr lang="zh-CN" altLang="en-US" sz="2400" dirty="0" smtClean="0"/>
              <a:t>硬件浮点运算；</a:t>
            </a:r>
            <a:br>
              <a:rPr lang="zh-CN" altLang="en-US" sz="2400" dirty="0" smtClean="0"/>
            </a:br>
            <a:r>
              <a:rPr lang="en-US" altLang="zh-CN" sz="2400" dirty="0" smtClean="0"/>
              <a:t>2. </a:t>
            </a:r>
            <a:r>
              <a:rPr lang="zh-CN" altLang="en-US" sz="2400" dirty="0" smtClean="0"/>
              <a:t>多任务虚拟机，可以可靠和并行地运行多种应用程序；</a:t>
            </a:r>
            <a:br>
              <a:rPr lang="zh-CN" altLang="en-US" sz="2400" dirty="0" smtClean="0"/>
            </a:br>
            <a:r>
              <a:rPr lang="en-US" altLang="zh-CN" sz="2400" dirty="0" smtClean="0"/>
              <a:t>3. </a:t>
            </a:r>
            <a:r>
              <a:rPr lang="zh-CN" altLang="en-US" sz="2400" dirty="0" smtClean="0"/>
              <a:t>全功能应用程序的服务和管理；</a:t>
            </a:r>
            <a:br>
              <a:rPr lang="zh-CN" altLang="en-US" sz="2400" dirty="0" smtClean="0"/>
            </a:br>
            <a:r>
              <a:rPr lang="en-US" altLang="zh-CN" sz="2400" dirty="0" smtClean="0"/>
              <a:t>4. </a:t>
            </a:r>
            <a:r>
              <a:rPr lang="zh-CN" altLang="en-US" sz="2400" dirty="0" smtClean="0"/>
              <a:t>一套增强的设备访问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，让开发者可以直接用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访问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外设，包括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UART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I2C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SPI</a:t>
            </a:r>
            <a:r>
              <a:rPr lang="zh-CN" altLang="en-US" sz="2400" dirty="0" smtClean="0"/>
              <a:t>等外设；</a:t>
            </a:r>
            <a:br>
              <a:rPr lang="zh-CN" altLang="en-US" sz="2400" dirty="0" smtClean="0"/>
            </a:br>
            <a:r>
              <a:rPr lang="en-US" altLang="zh-CN" sz="2400" dirty="0" smtClean="0"/>
              <a:t>5. </a:t>
            </a:r>
            <a:r>
              <a:rPr lang="zh-CN" altLang="en-US" sz="2400" dirty="0" smtClean="0"/>
              <a:t>带网络和内存监控工具；</a:t>
            </a:r>
            <a:br>
              <a:rPr lang="zh-CN" altLang="en-US" sz="2400" dirty="0" smtClean="0"/>
            </a:br>
            <a:r>
              <a:rPr lang="en-US" altLang="zh-CN" sz="2400" dirty="0" smtClean="0"/>
              <a:t>6. </a:t>
            </a:r>
            <a:r>
              <a:rPr lang="zh-CN" altLang="en-US" sz="2400" dirty="0" smtClean="0"/>
              <a:t>其它方面的增强。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85786" y="428604"/>
            <a:ext cx="6605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000000"/>
                </a:solidFill>
              </a:rPr>
              <a:t>Oracle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最近发布两个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JavaME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806958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26627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5837</TotalTime>
  <Words>359</Words>
  <Application>Microsoft Office PowerPoint</Application>
  <PresentationFormat>全屏显示(4:3)</PresentationFormat>
  <Paragraphs>103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1、下载JAVA</vt:lpstr>
      <vt:lpstr>2、解压</vt:lpstr>
      <vt:lpstr>3、查看版本</vt:lpstr>
      <vt:lpstr>4、另一种java版本</vt:lpstr>
      <vt:lpstr>5、安装Pi4j</vt:lpstr>
      <vt:lpstr>6、Pi4j程序的编译与运行示例</vt:lpstr>
      <vt:lpstr>幻灯片 37</vt:lpstr>
      <vt:lpstr>6、Oracle的树莓派JavaME版本</vt:lpstr>
      <vt:lpstr>6、Oracle的树莓派JavaME版本</vt:lpstr>
      <vt:lpstr>7、测试java</vt:lpstr>
      <vt:lpstr>7、测试java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360</cp:revision>
  <dcterms:created xsi:type="dcterms:W3CDTF">2009-01-14T02:14:53Z</dcterms:created>
  <dcterms:modified xsi:type="dcterms:W3CDTF">2014-12-08T02:44:22Z</dcterms:modified>
</cp:coreProperties>
</file>