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62" r:id="rId4"/>
    <p:sldId id="257" r:id="rId5"/>
    <p:sldId id="260" r:id="rId6"/>
    <p:sldId id="258" r:id="rId7"/>
    <p:sldId id="261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5616" y="764704"/>
            <a:ext cx="3600400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98072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考核办法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616" y="2636912"/>
            <a:ext cx="7416824" cy="3744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1640" y="3311113"/>
            <a:ext cx="6768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考勤共</a:t>
            </a:r>
            <a:r>
              <a:rPr lang="en-US" altLang="zh-CN" sz="3200" b="1" dirty="0" smtClean="0"/>
              <a:t>16</a:t>
            </a:r>
            <a:r>
              <a:rPr lang="zh-CN" altLang="en-US" sz="3200" b="1" dirty="0" smtClean="0"/>
              <a:t>分，点名不到一次扣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分。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/>
              <a:t>随</a:t>
            </a:r>
            <a:r>
              <a:rPr lang="zh-CN" altLang="en-US" sz="3200" b="1" dirty="0" smtClean="0"/>
              <a:t>堂测试共</a:t>
            </a:r>
            <a:r>
              <a:rPr lang="en-US" altLang="zh-CN" sz="3200" b="1" dirty="0" smtClean="0"/>
              <a:t>24</a:t>
            </a:r>
            <a:r>
              <a:rPr lang="zh-CN" altLang="en-US" sz="3200" b="1" dirty="0" smtClean="0"/>
              <a:t>分，每次测试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分。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上机共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次，一共</a:t>
            </a:r>
            <a:r>
              <a:rPr lang="en-US" altLang="zh-CN" sz="3200" b="1" dirty="0" smtClean="0"/>
              <a:t>20</a:t>
            </a:r>
            <a:r>
              <a:rPr lang="zh-CN" altLang="en-US" sz="3200" b="1" dirty="0" smtClean="0"/>
              <a:t>分。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期末考试，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分。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928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1196752"/>
            <a:ext cx="5616624" cy="49685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1484784"/>
            <a:ext cx="446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第一次随堂测试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题目数量：共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题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时间要求：</a:t>
            </a:r>
            <a:endParaRPr lang="en-US" altLang="zh-CN" sz="3600" b="1" dirty="0" smtClean="0"/>
          </a:p>
          <a:p>
            <a:r>
              <a:rPr lang="zh-CN" altLang="en-US" sz="3600" b="1" dirty="0"/>
              <a:t>第一</a:t>
            </a:r>
            <a:r>
              <a:rPr lang="zh-CN" altLang="en-US" sz="3600" b="1" dirty="0" smtClean="0"/>
              <a:t>题：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/>
              <a:t>第二</a:t>
            </a:r>
            <a:r>
              <a:rPr lang="zh-CN" altLang="en-US" sz="3600" b="1" dirty="0" smtClean="0"/>
              <a:t>题：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/>
              <a:t>第三</a:t>
            </a:r>
            <a:r>
              <a:rPr lang="zh-CN" altLang="en-US" sz="3600" b="1" dirty="0" smtClean="0"/>
              <a:t>题：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分钟</a:t>
            </a:r>
            <a:endParaRPr lang="en-US" altLang="zh-CN" sz="3600" b="1" dirty="0" smtClean="0"/>
          </a:p>
          <a:p>
            <a:r>
              <a:rPr lang="zh-CN" altLang="en-US" sz="3600" b="1" dirty="0"/>
              <a:t>每一</a:t>
            </a:r>
            <a:r>
              <a:rPr lang="zh-CN" altLang="en-US" sz="3600" b="1" dirty="0" smtClean="0"/>
              <a:t>题共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分，将计入总评中。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29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196752"/>
            <a:ext cx="6552728" cy="4752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908720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/>
              <a:t>对定点数编码，用补码而不是原码的原因有哪些？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592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688" y="620688"/>
            <a:ext cx="5760640" cy="5400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9592" y="692696"/>
            <a:ext cx="7776864" cy="2808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672" y="764704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1000 0000 0000 0000 0000 0011 1010 1110</a:t>
            </a:r>
          </a:p>
          <a:p>
            <a:endParaRPr lang="zh-CN" alt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437112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以上机器码按照无符号整数理解，值是多少？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以上机器码按照有符号整数理解，值是多少？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348880"/>
            <a:ext cx="63392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以上机器码在</a:t>
            </a:r>
            <a:r>
              <a:rPr lang="en-US" altLang="zh-CN" sz="3200" b="1" dirty="0"/>
              <a:t>C90</a:t>
            </a:r>
            <a:r>
              <a:rPr lang="zh-CN" altLang="en-US" sz="3200" b="1" dirty="0"/>
              <a:t>标准下是无符号整数还是有符号整数？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99592" y="3703097"/>
            <a:ext cx="7776864" cy="2808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7784" y="364502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1011 0110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865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1340768"/>
            <a:ext cx="5832648" cy="424847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9592" y="692696"/>
            <a:ext cx="7272808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672" y="764704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1100 0001 0111 0000 0000 0000 0000 0000</a:t>
            </a:r>
            <a:endParaRPr lang="zh-CN" alt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852936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计算以上机器码转换成浮点数的真值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386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</TotalTime>
  <Words>178</Words>
  <Application>Microsoft Office PowerPoint</Application>
  <PresentationFormat>全屏显示(4:3)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朱皖宁</dc:creator>
  <cp:lastModifiedBy>朱皖宁</cp:lastModifiedBy>
  <cp:revision>5</cp:revision>
  <dcterms:created xsi:type="dcterms:W3CDTF">2016-09-19T04:46:59Z</dcterms:created>
  <dcterms:modified xsi:type="dcterms:W3CDTF">2016-09-26T01:44:45Z</dcterms:modified>
</cp:coreProperties>
</file>