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315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547664" y="1196752"/>
            <a:ext cx="5616624" cy="496855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23728" y="1484784"/>
            <a:ext cx="44644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第三次</a:t>
            </a:r>
            <a:r>
              <a:rPr lang="zh-CN" altLang="en-US" sz="3600" b="1" dirty="0" smtClean="0"/>
              <a:t>随堂测试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题目数量：共</a:t>
            </a:r>
            <a:r>
              <a:rPr lang="en-US" altLang="zh-CN" sz="3600" b="1" dirty="0" smtClean="0"/>
              <a:t>2</a:t>
            </a:r>
            <a:r>
              <a:rPr lang="zh-CN" altLang="en-US" sz="3600" b="1" dirty="0" smtClean="0"/>
              <a:t>题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时间要求：</a:t>
            </a:r>
            <a:endParaRPr lang="en-US" altLang="zh-CN" sz="3600" b="1" dirty="0" smtClean="0"/>
          </a:p>
          <a:p>
            <a:r>
              <a:rPr lang="zh-CN" altLang="en-US" sz="3600" b="1" dirty="0"/>
              <a:t>第一</a:t>
            </a:r>
            <a:r>
              <a:rPr lang="zh-CN" altLang="en-US" sz="3600" b="1" dirty="0" smtClean="0"/>
              <a:t>题</a:t>
            </a:r>
            <a:r>
              <a:rPr lang="zh-CN" altLang="en-US" sz="3600" b="1" dirty="0" smtClean="0"/>
              <a:t>：</a:t>
            </a:r>
            <a:r>
              <a:rPr lang="en-US" altLang="zh-CN" sz="3600" b="1" dirty="0" smtClean="0"/>
              <a:t>7</a:t>
            </a:r>
            <a:r>
              <a:rPr lang="zh-CN" altLang="en-US" sz="3600" b="1" dirty="0" smtClean="0"/>
              <a:t>分钟</a:t>
            </a:r>
            <a:endParaRPr lang="en-US" altLang="zh-CN" sz="3600" b="1" dirty="0" smtClean="0"/>
          </a:p>
          <a:p>
            <a:r>
              <a:rPr lang="zh-CN" altLang="en-US" sz="3600" b="1" dirty="0"/>
              <a:t>第二</a:t>
            </a:r>
            <a:r>
              <a:rPr lang="zh-CN" altLang="en-US" sz="3600" b="1" dirty="0" smtClean="0"/>
              <a:t>题</a:t>
            </a:r>
            <a:r>
              <a:rPr lang="zh-CN" altLang="en-US" sz="3600" b="1" dirty="0" smtClean="0"/>
              <a:t>：</a:t>
            </a:r>
            <a:r>
              <a:rPr lang="en-US" altLang="zh-CN" sz="3600" b="1" dirty="0" smtClean="0"/>
              <a:t>5</a:t>
            </a:r>
            <a:r>
              <a:rPr lang="zh-CN" altLang="en-US" sz="3600" b="1" dirty="0" smtClean="0"/>
              <a:t>分钟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每</a:t>
            </a:r>
            <a:r>
              <a:rPr lang="zh-CN" altLang="en-US" sz="3600" b="1" dirty="0"/>
              <a:t>一</a:t>
            </a:r>
            <a:r>
              <a:rPr lang="zh-CN" altLang="en-US" sz="3600" b="1" dirty="0" smtClean="0"/>
              <a:t>题共</a:t>
            </a:r>
            <a:r>
              <a:rPr lang="en-US" altLang="zh-CN" sz="3600" b="1" dirty="0" smtClean="0"/>
              <a:t>3</a:t>
            </a:r>
            <a:r>
              <a:rPr lang="zh-CN" altLang="en-US" sz="3600" b="1" dirty="0" smtClean="0"/>
              <a:t>分，将计入总评中。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611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9632" y="1196752"/>
            <a:ext cx="6552728" cy="475252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90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37062" y="1830638"/>
            <a:ext cx="7272808" cy="32545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69110" y="1974655"/>
            <a:ext cx="6840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float a=D9F46382H;</a:t>
            </a:r>
          </a:p>
          <a:p>
            <a:r>
              <a:rPr lang="en-US" altLang="zh-CN" sz="3600" dirty="0" smtClean="0"/>
              <a:t>float b=D860A9CEH;</a:t>
            </a:r>
          </a:p>
          <a:p>
            <a:r>
              <a:rPr lang="en-US" altLang="zh-CN" sz="3600" dirty="0" smtClean="0"/>
              <a:t>float c=</a:t>
            </a:r>
            <a:r>
              <a:rPr lang="en-US" altLang="zh-CN" sz="3600" dirty="0" err="1" smtClean="0"/>
              <a:t>a+b</a:t>
            </a:r>
            <a:r>
              <a:rPr lang="en-US" altLang="zh-CN" sz="3600" dirty="0" smtClean="0"/>
              <a:t>;</a:t>
            </a:r>
          </a:p>
          <a:p>
            <a:r>
              <a:rPr lang="zh-CN" altLang="en-US" sz="3600" dirty="0" smtClean="0"/>
              <a:t>求</a:t>
            </a:r>
            <a:r>
              <a:rPr lang="en-US" altLang="zh-CN" sz="3600" dirty="0" smtClean="0"/>
              <a:t>c</a:t>
            </a:r>
            <a:r>
              <a:rPr lang="zh-CN" altLang="en-US" sz="3600" dirty="0" smtClean="0"/>
              <a:t>（</a:t>
            </a:r>
            <a:r>
              <a:rPr lang="en-US" altLang="zh-CN" sz="3600" dirty="0" smtClean="0"/>
              <a:t>16</a:t>
            </a:r>
            <a:r>
              <a:rPr lang="zh-CN" altLang="en-US" sz="3600" dirty="0" smtClean="0"/>
              <a:t>进制），要求写出计算过程。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4668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763688" y="620688"/>
            <a:ext cx="5760640" cy="54006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34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03648" y="1124744"/>
            <a:ext cx="66247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/>
              <a:t>movb</a:t>
            </a:r>
            <a:r>
              <a:rPr lang="en-US" altLang="zh-CN" sz="3600" dirty="0" smtClean="0"/>
              <a:t>     $-100,%al</a:t>
            </a:r>
          </a:p>
          <a:p>
            <a:r>
              <a:rPr lang="en-US" altLang="zh-CN" sz="3600" dirty="0" err="1"/>
              <a:t>m</a:t>
            </a:r>
            <a:r>
              <a:rPr lang="en-US" altLang="zh-CN" sz="3600" dirty="0" err="1" smtClean="0"/>
              <a:t>ovb</a:t>
            </a:r>
            <a:r>
              <a:rPr lang="en-US" altLang="zh-CN" sz="3600" dirty="0" smtClean="0"/>
              <a:t>     $50,%bl</a:t>
            </a:r>
          </a:p>
          <a:p>
            <a:r>
              <a:rPr lang="en-US" altLang="zh-CN" sz="3600" dirty="0" err="1" smtClean="0"/>
              <a:t>subb</a:t>
            </a:r>
            <a:r>
              <a:rPr lang="en-US" altLang="zh-CN" sz="3600" dirty="0" smtClean="0"/>
              <a:t>     %</a:t>
            </a:r>
            <a:r>
              <a:rPr lang="en-US" altLang="zh-CN" sz="3600" dirty="0" err="1" smtClean="0"/>
              <a:t>bl</a:t>
            </a:r>
            <a:r>
              <a:rPr lang="en-US" altLang="zh-CN" sz="3600" dirty="0" smtClean="0"/>
              <a:t>,%al</a:t>
            </a:r>
          </a:p>
          <a:p>
            <a:r>
              <a:rPr lang="en-US" altLang="zh-CN" sz="3600" dirty="0" err="1" smtClean="0"/>
              <a:t>imulb</a:t>
            </a:r>
            <a:r>
              <a:rPr lang="en-US" altLang="zh-CN" sz="3600" dirty="0" smtClean="0"/>
              <a:t>     %al,%</a:t>
            </a:r>
            <a:r>
              <a:rPr lang="en-US" altLang="zh-CN" sz="3600" dirty="0" err="1" smtClean="0"/>
              <a:t>bl</a:t>
            </a:r>
            <a:r>
              <a:rPr lang="en-US" altLang="zh-CN" sz="3600" dirty="0" smtClean="0"/>
              <a:t>,%al</a:t>
            </a:r>
          </a:p>
          <a:p>
            <a:r>
              <a:rPr lang="en-US" altLang="zh-CN" sz="3600" dirty="0" err="1" smtClean="0"/>
              <a:t>setge</a:t>
            </a:r>
            <a:r>
              <a:rPr lang="en-US" altLang="zh-CN" sz="3600" dirty="0" smtClean="0"/>
              <a:t>     %</a:t>
            </a:r>
            <a:r>
              <a:rPr lang="en-US" altLang="zh-CN" sz="3600" dirty="0" err="1" smtClean="0"/>
              <a:t>bh</a:t>
            </a:r>
            <a:endParaRPr lang="en-US" altLang="zh-CN" sz="3600" dirty="0" smtClean="0"/>
          </a:p>
          <a:p>
            <a:r>
              <a:rPr lang="zh-CN" altLang="en-US" sz="3600" dirty="0"/>
              <a:t>执行</a:t>
            </a:r>
            <a:r>
              <a:rPr lang="zh-CN" altLang="en-US" sz="3600" dirty="0" smtClean="0"/>
              <a:t>完这段汇编代码后，求</a:t>
            </a:r>
            <a:r>
              <a:rPr lang="en-US" altLang="zh-CN" sz="3600" dirty="0" smtClean="0"/>
              <a:t>SF,OF,CF</a:t>
            </a:r>
            <a:r>
              <a:rPr lang="zh-CN" altLang="en-US" sz="3600" dirty="0" smtClean="0"/>
              <a:t>的值和</a:t>
            </a:r>
            <a:r>
              <a:rPr lang="en-US" altLang="zh-CN" sz="3600" dirty="0" smtClean="0"/>
              <a:t>R[</a:t>
            </a:r>
            <a:r>
              <a:rPr lang="en-US" altLang="zh-CN" sz="3600" dirty="0" err="1" smtClean="0"/>
              <a:t>bh</a:t>
            </a:r>
            <a:r>
              <a:rPr lang="en-US" altLang="zh-CN" sz="3600" dirty="0" smtClean="0"/>
              <a:t>]</a:t>
            </a:r>
            <a:r>
              <a:rPr lang="zh-CN" altLang="en-US" sz="3600" dirty="0" smtClean="0"/>
              <a:t>的值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11164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100</Words>
  <Application>Microsoft Office PowerPoint</Application>
  <PresentationFormat>全屏显示(4:3)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朱皖宁</dc:creator>
  <cp:lastModifiedBy>朱皖宁</cp:lastModifiedBy>
  <cp:revision>6</cp:revision>
  <dcterms:created xsi:type="dcterms:W3CDTF">2016-11-05T05:35:34Z</dcterms:created>
  <dcterms:modified xsi:type="dcterms:W3CDTF">2016-11-05T06:48:23Z</dcterms:modified>
</cp:coreProperties>
</file>