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31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47664" y="1196752"/>
            <a:ext cx="5616624" cy="40324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3728" y="1484784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第三次随堂测试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题目数量：</a:t>
            </a:r>
            <a:r>
              <a:rPr lang="zh-CN" altLang="en-US" sz="3600" b="1" dirty="0" smtClean="0"/>
              <a:t>共</a:t>
            </a: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题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时间要求：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            15</a:t>
            </a:r>
            <a:r>
              <a:rPr lang="zh-CN" altLang="en-US" sz="3600" b="1" dirty="0" smtClean="0"/>
              <a:t>分钟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共</a:t>
            </a:r>
            <a:r>
              <a:rPr lang="en-US" altLang="zh-CN" sz="3600" b="1" dirty="0" smtClean="0"/>
              <a:t>6</a:t>
            </a:r>
            <a:r>
              <a:rPr lang="zh-CN" altLang="en-US" sz="3600" b="1" dirty="0" smtClean="0"/>
              <a:t>分</a:t>
            </a:r>
            <a:r>
              <a:rPr lang="zh-CN" altLang="en-US" sz="3600" b="1" dirty="0" smtClean="0"/>
              <a:t>，将计入总评中。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611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196752"/>
            <a:ext cx="6552728" cy="47525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37062" y="260648"/>
            <a:ext cx="7272808" cy="63367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69110" y="404665"/>
            <a:ext cx="68407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r>
              <a:rPr lang="en-US" altLang="zh-CN" sz="3600" dirty="0" err="1" smtClean="0"/>
              <a:t>nt</a:t>
            </a:r>
            <a:r>
              <a:rPr lang="en-US" altLang="zh-CN" sz="3600" dirty="0" smtClean="0"/>
              <a:t>  fun(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a,int</a:t>
            </a:r>
            <a:r>
              <a:rPr lang="en-US" altLang="zh-CN" sz="3600" dirty="0" smtClean="0"/>
              <a:t> b){</a:t>
            </a:r>
          </a:p>
          <a:p>
            <a:r>
              <a:rPr lang="en-US" altLang="zh-CN" sz="3600" dirty="0" smtClean="0"/>
              <a:t>    while(a&gt;=5)</a:t>
            </a:r>
          </a:p>
          <a:p>
            <a:r>
              <a:rPr lang="en-US" altLang="zh-CN" sz="3600" dirty="0"/>
              <a:t> </a:t>
            </a:r>
            <a:r>
              <a:rPr lang="en-US" altLang="zh-CN" sz="3600" dirty="0" smtClean="0"/>
              <a:t>    {</a:t>
            </a:r>
          </a:p>
          <a:p>
            <a:r>
              <a:rPr lang="en-US" altLang="zh-CN" sz="3600" dirty="0" smtClean="0"/>
              <a:t>           if(b!=0)  </a:t>
            </a:r>
          </a:p>
          <a:p>
            <a:r>
              <a:rPr lang="en-US" altLang="zh-CN" sz="3600" dirty="0"/>
              <a:t> </a:t>
            </a:r>
            <a:r>
              <a:rPr lang="en-US" altLang="zh-CN" sz="3600" dirty="0" smtClean="0"/>
              <a:t>               {a=a/</a:t>
            </a:r>
            <a:r>
              <a:rPr lang="en-US" altLang="zh-CN" sz="3600" dirty="0" err="1" smtClean="0"/>
              <a:t>b;b</a:t>
            </a:r>
            <a:r>
              <a:rPr lang="en-US" altLang="zh-CN" sz="3600" smtClean="0"/>
              <a:t>--;}</a:t>
            </a:r>
            <a:endParaRPr lang="en-US" altLang="zh-CN" sz="3600" dirty="0" smtClean="0"/>
          </a:p>
          <a:p>
            <a:r>
              <a:rPr lang="en-US" altLang="zh-CN" sz="3600" dirty="0"/>
              <a:t> </a:t>
            </a:r>
            <a:r>
              <a:rPr lang="en-US" altLang="zh-CN" sz="3600" dirty="0" smtClean="0"/>
              <a:t>           else return 0;</a:t>
            </a:r>
            <a:endParaRPr lang="en-US" altLang="zh-CN" sz="3600" dirty="0"/>
          </a:p>
          <a:p>
            <a:r>
              <a:rPr lang="en-US" altLang="zh-CN" sz="3600" dirty="0" smtClean="0"/>
              <a:t>     }</a:t>
            </a:r>
          </a:p>
          <a:p>
            <a:r>
              <a:rPr lang="en-US" altLang="zh-CN" sz="3600" dirty="0"/>
              <a:t> </a:t>
            </a:r>
            <a:r>
              <a:rPr lang="en-US" altLang="zh-CN" sz="3600" dirty="0" smtClean="0"/>
              <a:t>    return a;</a:t>
            </a:r>
            <a:endParaRPr lang="en-US" altLang="zh-CN" sz="3600" dirty="0"/>
          </a:p>
          <a:p>
            <a:r>
              <a:rPr lang="en-US" altLang="zh-CN" sz="3600" dirty="0" smtClean="0"/>
              <a:t>}</a:t>
            </a:r>
          </a:p>
          <a:p>
            <a:r>
              <a:rPr lang="zh-CN" altLang="en-US" sz="3600" b="1" dirty="0"/>
              <a:t>给</a:t>
            </a:r>
            <a:r>
              <a:rPr lang="zh-CN" altLang="en-US" sz="3600" b="1" dirty="0" smtClean="0"/>
              <a:t>出以上程序的汇编代码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466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67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朱皖宁</dc:creator>
  <cp:lastModifiedBy>朱皖宁</cp:lastModifiedBy>
  <cp:revision>8</cp:revision>
  <dcterms:created xsi:type="dcterms:W3CDTF">2016-11-05T05:35:34Z</dcterms:created>
  <dcterms:modified xsi:type="dcterms:W3CDTF">2016-11-12T07:50:24Z</dcterms:modified>
</cp:coreProperties>
</file>