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70" r:id="rId6"/>
    <p:sldId id="260" r:id="rId7"/>
    <p:sldId id="262" r:id="rId8"/>
    <p:sldId id="261" r:id="rId9"/>
    <p:sldId id="263" r:id="rId10"/>
    <p:sldId id="264" r:id="rId11"/>
    <p:sldId id="266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098" y="584200"/>
            <a:ext cx="7766936" cy="1816100"/>
          </a:xfrm>
        </p:spPr>
        <p:txBody>
          <a:bodyPr/>
          <a:lstStyle/>
          <a:p>
            <a:pPr algn="l"/>
            <a:r>
              <a:rPr lang="zh-CN" altLang="en-US" dirty="0" smtClean="0"/>
              <a:t>   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</a:t>
            </a:r>
            <a:r>
              <a:rPr lang="en-US" altLang="zh-CN" dirty="0" smtClean="0"/>
              <a:t> </a:t>
            </a:r>
            <a:r>
              <a:rPr lang="zh-CN" altLang="en-US" dirty="0" smtClean="0"/>
              <a:t>辩</a:t>
            </a:r>
            <a:r>
              <a:rPr lang="zh-CN" altLang="en-US" dirty="0" smtClean="0"/>
              <a:t>一辩</a:t>
            </a:r>
            <a:r>
              <a:rPr lang="en-US" altLang="zh-CN" dirty="0" smtClean="0"/>
              <a:t>·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zh-CN" altLang="en-US" dirty="0" smtClean="0"/>
              <a:t>就业难不难 </a:t>
            </a:r>
            <a:r>
              <a:rPr lang="en-US" altLang="zh-CN" dirty="0" smtClean="0"/>
              <a:t>     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87656" y="4260056"/>
            <a:ext cx="6012299" cy="1647789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15</a:t>
            </a:r>
            <a:r>
              <a:rPr lang="zh-CN" altLang="en-US" dirty="0" smtClean="0"/>
              <a:t>软</a:t>
            </a:r>
            <a:r>
              <a:rPr lang="en-US" altLang="zh-CN" dirty="0" smtClean="0"/>
              <a:t>2</a:t>
            </a:r>
            <a:r>
              <a:rPr lang="zh-CN" altLang="en-US" dirty="0" smtClean="0"/>
              <a:t>第三组组长</a:t>
            </a:r>
            <a:r>
              <a:rPr lang="zh-CN" altLang="en-US" dirty="0"/>
              <a:t>：吴跟</a:t>
            </a:r>
            <a:r>
              <a:rPr lang="zh-CN" altLang="en-US" dirty="0" smtClean="0"/>
              <a:t>强           </a:t>
            </a:r>
            <a:endParaRPr lang="en-US" altLang="zh-CN" dirty="0"/>
          </a:p>
          <a:p>
            <a:r>
              <a:rPr lang="zh-CN" altLang="en-US" dirty="0"/>
              <a:t>组员：李闽川、马晓晗</a:t>
            </a:r>
            <a:endParaRPr lang="en-US" altLang="zh-CN" dirty="0"/>
          </a:p>
          <a:p>
            <a:r>
              <a:rPr lang="zh-CN" altLang="en-US" dirty="0"/>
              <a:t>  </a:t>
            </a:r>
            <a:r>
              <a:rPr lang="zh-CN" altLang="en-US" dirty="0" smtClean="0"/>
              <a:t>沈立升、西日娜依</a:t>
            </a:r>
            <a:endParaRPr lang="en-US" altLang="zh-CN" dirty="0" smtClean="0"/>
          </a:p>
          <a:p>
            <a:r>
              <a:rPr lang="zh-CN" altLang="en-US" dirty="0" smtClean="0"/>
              <a:t>沈闯、王瑞、史荟       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99" y="2692400"/>
            <a:ext cx="4470401" cy="3135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000" y="609600"/>
            <a:ext cx="8639002" cy="17272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相信介绍了这么多，大家对就业难不难问题也有自己的看法了，同时也为以后的就业做了相应的准备，那期待大家将来有好的就业！</a:t>
            </a:r>
            <a:endParaRPr lang="zh-CN" altLang="en-US" dirty="0"/>
          </a:p>
        </p:txBody>
      </p:sp>
      <p:pic>
        <p:nvPicPr>
          <p:cNvPr id="4" name="Picture 31" descr="monster_jumping_hg_clr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8" y="3282950"/>
            <a:ext cx="2011362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33"/>
          <p:cNvSpPr>
            <a:spLocks noChangeArrowheads="1"/>
          </p:cNvSpPr>
          <p:nvPr/>
        </p:nvSpPr>
        <p:spPr bwMode="auto">
          <a:xfrm>
            <a:off x="5308600" y="2197100"/>
            <a:ext cx="2999580" cy="1790700"/>
          </a:xfrm>
          <a:prstGeom prst="cloudCallout">
            <a:avLst>
              <a:gd name="adj1" fmla="val -40116"/>
              <a:gd name="adj2" fmla="val 11712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699FF"/>
              </a:buClr>
              <a:buFont typeface="Arial" panose="020B0604020202020204" pitchFamily="34" charset="0"/>
              <a:buChar char="◆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6699FF"/>
              </a:buClr>
              <a:buFont typeface="Arial" panose="020B0604020202020204" pitchFamily="34" charset="0"/>
              <a:buChar char="▪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Arial" panose="020B0604020202020204" pitchFamily="34" charset="0"/>
              <a:buChar char="▪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Arial" panose="020B0604020202020204" pitchFamily="34" charset="0"/>
              <a:buChar char="▪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Arial" panose="020B0604020202020204" pitchFamily="34" charset="0"/>
              <a:buChar char="▪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Arial" panose="020B0604020202020204" pitchFamily="34" charset="0"/>
              <a:buChar char="▪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有人想谈谈自己的看法吗？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966" y="355600"/>
            <a:ext cx="8596668" cy="17018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 smtClean="0"/>
              <a:t>接下来，请把你们的耳朵借给我哦，有些话我想悄悄的对你说：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1549400" y="2222500"/>
            <a:ext cx="6527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条条大路通罗马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。当我们大学毕业的时候，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应当具备良好的综合素养，可以树立以下几种就业观念，第一全方位择业的观念；第二先就业再发展的观念，把先就业作为工作中提高专业能力和适应社会的开始，要在实践中选择和调整自己的最佳工作岗位；第三自主创业的观念；第四面向基层和艰苦地区的意识，更好地施展才华，发挥自身价值。应当勇敢面对当前的就业形势，让就业难变成不难，坚信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未来是美好的。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最后的最后祝大家：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43100" y="2044700"/>
            <a:ext cx="558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大学毕业后，过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不了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多久就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会升职加薪当上总经理出任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CEO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迎娶白富美走向人生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巅峰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95134" y="2209800"/>
            <a:ext cx="3564466" cy="1320800"/>
          </a:xfrm>
        </p:spPr>
        <p:txBody>
          <a:bodyPr>
            <a:noAutofit/>
          </a:bodyPr>
          <a:lstStyle/>
          <a:p>
            <a:r>
              <a:rPr lang="zh-CN" altLang="en-US" sz="4800" dirty="0" smtClean="0"/>
              <a:t>谢谢观赏哦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04950" y="787400"/>
            <a:ext cx="5422900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问题就是时代的口号。任何社会都不可能没有问题，人类社会正是在不断解决问题的过程中前进的。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2772664"/>
            <a:ext cx="4857750" cy="3095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4455" y="616585"/>
            <a:ext cx="8596668" cy="3505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近年来，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每年大学生毕业人数超过</a:t>
            </a:r>
            <a:r>
              <a:rPr lang="en-US" altLang="zh-CN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700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万，毕业人数增加与经济增速放缓对就业构成双向挤压，“就业难”成为政府面临的严峻课题。   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习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近平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总书记也多次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深谈科技创新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。李克强总理也强调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“把大众创业、万众创新调动起来”。大众“创业潮”契合政府经济转型的“创新潮”，共同汇聚成一股充满活力的时代洪流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5665" y="4121785"/>
            <a:ext cx="5015230" cy="149542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针对这一社会热点，我们小组也对一些问题进行了讨论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85" y="3873500"/>
            <a:ext cx="3929380" cy="2613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4334" y="1231900"/>
            <a:ext cx="8596668" cy="13208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就业到底难不难？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293" y="2138362"/>
            <a:ext cx="5238750" cy="4181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25" y="344805"/>
            <a:ext cx="3950335" cy="2922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390" y="344805"/>
            <a:ext cx="4544695" cy="3568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865" y="3913505"/>
            <a:ext cx="4178300" cy="2849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来看看我们小组人的回答：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60600" y="1397000"/>
            <a:ext cx="609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史荟认为：不论工资多少的话，就业不难；但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是要是谈到企事业单位或是说需要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一定门槛限制，对于又不想成为燕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雀的人来说有一定难度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60600" y="3335992"/>
            <a:ext cx="5118100" cy="3246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马晓晗认为：就业难有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个基本原因 </a:t>
            </a:r>
            <a:b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      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      原因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 高校扩招影响</a:t>
            </a:r>
            <a:b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　　        原因二 学生就业渠道不畅</a:t>
            </a:r>
            <a:b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　　        原因三 高校专业设置错位</a:t>
            </a:r>
            <a:b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      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原因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四 学生仍然期望过高</a:t>
            </a:r>
            <a:b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      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原因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五 学生缺乏求职技巧</a:t>
            </a:r>
            <a:b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      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原因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六  学生缺乏就业培训 </a:t>
            </a: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330" y="1930400"/>
            <a:ext cx="1357630" cy="12052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0" y="3869392"/>
            <a:ext cx="1343025" cy="1471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3800" y="406400"/>
            <a:ext cx="8080202" cy="1320800"/>
          </a:xfrm>
        </p:spPr>
        <p:txBody>
          <a:bodyPr>
            <a:normAutofit fontScale="90000"/>
          </a:bodyPr>
          <a:lstStyle/>
          <a:p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王瑞认为：就业难</a:t>
            </a: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因为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企业对于学生生源地的要求比较高另外一个就是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老师</a:t>
            </a: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推荐，都具有片面性，缺乏选拔人才完整性所以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导致真</a:t>
            </a: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会这项技术的人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难</a:t>
            </a: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3800" y="1727200"/>
            <a:ext cx="7543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吴跟强认为：就业难不难，关键在于自己，如果刚开始的薪资要求不过高，在有能力的前提下，完全就业无压力；而因为自己工作经验尚且不足，在许多方面由于学校和企业存在着区别，自己学的东西可能不太适应企业，这个时候，就业难度可想而知，这个时候自己就要多学习，摸索经验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0000" y="3358416"/>
            <a:ext cx="7391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李闽川认为：关于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就业，我觉得涉及到专业知识学的是否扎实，如果不扎实，再就业过程也会遇到很大的坎，其次多关注关注招聘网站的信息，对症下药，在未来可以很好的把握这个机会，最重要的是，本身学校并不是什么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985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211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工程的就应该在实践上多花些功夫，可以平时自己做一些小项目，或者关注网上的一些小项目开发都可以慢慢去尝试，现在社会也关注到了普通学校的学生就业问题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 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也创立了各类证书考试，例如软件设计能力测试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(pat)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，等都为学生提供了良好机会。不说了为了别人考虑，就考虑本专业的个人觉得，只要争取，相信不会缺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offer 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的，乐观点，坚强点总没错～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80000">
            <a:off x="274955" y="1522730"/>
            <a:ext cx="861695" cy="876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</a:extLst>
          </a:blip>
          <a:srcRect/>
          <a:stretch>
            <a:fillRect/>
          </a:stretch>
        </p:blipFill>
        <p:spPr>
          <a:xfrm>
            <a:off x="8661400" y="3358515"/>
            <a:ext cx="995680" cy="1183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77334" y="2026602"/>
            <a:ext cx="680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就业难不难，这没有定论的，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每个人都有属于自己的想法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那就业又需要做什么样的准备呢？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710" y="3984446"/>
            <a:ext cx="2857500" cy="2381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从我们软件专业而言，就业要做的准备有哪些呢？</a:t>
            </a:r>
            <a:endParaRPr lang="zh-CN" altLang="en-US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270000"/>
            <a:ext cx="79883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、确定定合理的就业目标和择业标准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。自己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有多少能力就定多少薪资标准，低了不要气馁，慢慢起步。高的，更要扎实做出自己应有的贡献。</a:t>
            </a: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、身体素质准备。软件行业所需要耗费的精力是十分多的，这就需要我们有必要的身体素质。</a:t>
            </a:r>
          </a:p>
          <a:p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知识， 能力和技能准备。</a:t>
            </a: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、做好心理准备，特别是挫折心理准备。软件行业的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bug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可能会经常出现，且很难找出，这就需要必要的心理素质。同时软件从业人员可能经常与电脑打交道，性格可能趋于内向，这就需要与社会的交际，心理需要健康。</a:t>
            </a: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、要做好自觉适应社会的思想准备 </a:t>
            </a: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、要正确地认识自己</a:t>
            </a: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、要有艰苦奋斗的思想准备</a:t>
            </a: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、要做好”从大处立志、自小事做起”的思想准备</a:t>
            </a: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、勇于竞争和善于竞争的心理准备</a:t>
            </a: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、超越所学专业的心理准备</a:t>
            </a:r>
          </a:p>
          <a:p>
            <a:r>
              <a:rPr lang="en-US" altLang="zh-CN" dirty="0" smtClean="0"/>
              <a:t>                                                                </a:t>
            </a:r>
            <a:r>
              <a:rPr lang="zh-CN" altLang="en-US" dirty="0" smtClean="0"/>
              <a:t>（本部分由沈立升、沈闯提供）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861</Words>
  <Application>Microsoft Office PowerPoint</Application>
  <PresentationFormat>宽屏</PresentationFormat>
  <Paragraphs>40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方正姚体</vt:lpstr>
      <vt:lpstr>华文新魏</vt:lpstr>
      <vt:lpstr>宋体</vt:lpstr>
      <vt:lpstr>Arial</vt:lpstr>
      <vt:lpstr>Trebuchet MS</vt:lpstr>
      <vt:lpstr>Wingdings 3</vt:lpstr>
      <vt:lpstr>平面</vt:lpstr>
      <vt:lpstr>         辩一辩·             就业难不难       </vt:lpstr>
      <vt:lpstr>PowerPoint 演示文稿</vt:lpstr>
      <vt:lpstr>近年来，每年大学生毕业人数超过700万，毕业人数增加与经济增速放缓对就业构成双向挤压，“就业难”成为政府面临的严峻课题。   习近平总书记也多次深谈科技创新。李克强总理也强调“把大众创业、万众创新调动起来”。大众“创业潮”契合政府经济转型的“创新潮”，共同汇聚成一股充满活力的时代洪流。</vt:lpstr>
      <vt:lpstr>就业到底难不难？</vt:lpstr>
      <vt:lpstr>PowerPoint 演示文稿</vt:lpstr>
      <vt:lpstr>来看看我们小组人的回答：</vt:lpstr>
      <vt:lpstr>王瑞认为：就业难           因为企业对于学生生源地的要求比较高另外一个就是老师           的推荐，都具有片面性，缺乏选拔人才完整性所以导致真           正会这项技术的人难  </vt:lpstr>
      <vt:lpstr>PowerPoint 演示文稿</vt:lpstr>
      <vt:lpstr>从我们软件专业而言，就业要做的准备有哪些呢？</vt:lpstr>
      <vt:lpstr>相信介绍了这么多，大家对就业难不难问题也有自己的看法了，同时也为以后的就业做了相应的准备，那期待大家将来有好的就业！</vt:lpstr>
      <vt:lpstr>接下来，请把你们的耳朵借给我哦，有些话我想悄悄的对你说：</vt:lpstr>
      <vt:lpstr>最后的最后祝大家：</vt:lpstr>
      <vt:lpstr>谢谢观赏哦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大学生就业和创业问题</dc:title>
  <dc:creator>吴跟强</dc:creator>
  <cp:lastModifiedBy>吴跟强</cp:lastModifiedBy>
  <cp:revision>31</cp:revision>
  <dcterms:created xsi:type="dcterms:W3CDTF">2016-10-09T12:49:00Z</dcterms:created>
  <dcterms:modified xsi:type="dcterms:W3CDTF">2016-10-12T14:22:49Z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