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sldIdLst>
    <p:sldId id="256" r:id="rId4"/>
    <p:sldId id="266" r:id="rId5"/>
    <p:sldId id="267" r:id="rId6"/>
    <p:sldId id="268" r:id="rId7"/>
    <p:sldId id="271" r:id="rId8"/>
    <p:sldId id="263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C2C"/>
    <a:srgbClr val="FFFFFF"/>
    <a:srgbClr val="04185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t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9813" y="1689100"/>
            <a:ext cx="7056437" cy="7429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909888"/>
            <a:ext cx="6400800" cy="1071562"/>
          </a:xfrm>
        </p:spPr>
        <p:txBody>
          <a:bodyPr anchor="ctr"/>
          <a:lstStyle>
            <a:lvl1pPr marL="0" indent="0" algn="ctr">
              <a:defRPr sz="28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6213" y="100013"/>
            <a:ext cx="2160587" cy="5416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275" y="100013"/>
            <a:ext cx="6332538" cy="5416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6213" y="100013"/>
            <a:ext cx="21605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275" y="100013"/>
            <a:ext cx="6332538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6213" y="100013"/>
            <a:ext cx="21605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275" y="100013"/>
            <a:ext cx="6332538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tmp"/>
          <p:cNvPicPr>
            <a:picLocks noChangeAspect="1" noChangeArrowheads="1"/>
          </p:cNvPicPr>
          <p:nvPr/>
        </p:nvPicPr>
        <p:blipFill>
          <a:blip r:embed="rId13" cstate="print"/>
          <a:srcRect t="371" b="371"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1275" y="100013"/>
            <a:ext cx="8229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1044" name="Picture 20" descr="Picture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38" y="476250"/>
            <a:ext cx="9001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/>
      <p:bldP spid="10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tmp"/>
          <p:cNvPicPr>
            <a:picLocks noChangeAspect="1" noChangeArrowheads="1"/>
          </p:cNvPicPr>
          <p:nvPr/>
        </p:nvPicPr>
        <p:blipFill>
          <a:blip r:embed="rId13" cstate="print"/>
          <a:srcRect t="371" b="371"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" y="100013"/>
            <a:ext cx="8229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2053" name="Picture 14" descr="Picture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38" y="476250"/>
            <a:ext cx="9001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mp"/>
          <p:cNvPicPr>
            <a:picLocks noChangeAspect="1" noChangeArrowheads="1"/>
          </p:cNvPicPr>
          <p:nvPr/>
        </p:nvPicPr>
        <p:blipFill>
          <a:blip r:embed="rId13" cstate="print"/>
          <a:srcRect t="371" b="371"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275" y="100013"/>
            <a:ext cx="8229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5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58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5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58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5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58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5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58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5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5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7200" smtClean="0">
                <a:latin typeface="华文行楷" pitchFamily="2" charset="-122"/>
                <a:ea typeface="华文行楷" pitchFamily="2" charset="-122"/>
              </a:rPr>
              <a:t>乐约</a:t>
            </a:r>
            <a:endParaRPr lang="zh-CN" altLang="zh-CN" sz="720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141663"/>
            <a:ext cx="8677275" cy="10715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组员：沈闯、沈立升、史荟、唐师思、吴跟强、武赏</a:t>
            </a:r>
            <a:endParaRPr lang="en-US" altLang="ko-KR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latin typeface="华文行楷" pitchFamily="2" charset="-122"/>
                <a:ea typeface="华文行楷" pitchFamily="2" charset="-122"/>
              </a:rPr>
              <a:t>背景</a:t>
            </a:r>
            <a:endParaRPr lang="zh-CN" altLang="zh-CN" sz="400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002588" cy="47529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问卷调查：</a:t>
            </a:r>
            <a:endParaRPr lang="zh-CN" altLang="zh-CN" smtClean="0">
              <a:ea typeface="宋体" charset="-122"/>
            </a:endParaRPr>
          </a:p>
        </p:txBody>
      </p:sp>
      <p:pic>
        <p:nvPicPr>
          <p:cNvPr id="29700" name="Picture 4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" y="476250"/>
            <a:ext cx="9001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268413"/>
            <a:ext cx="2433637" cy="432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675" y="836613"/>
            <a:ext cx="27003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2475" y="836613"/>
            <a:ext cx="27003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latin typeface="华文行楷" pitchFamily="2" charset="-122"/>
                <a:ea typeface="华文行楷" pitchFamily="2" charset="-122"/>
              </a:rPr>
              <a:t>背景</a:t>
            </a:r>
            <a:endParaRPr lang="zh-CN" altLang="zh-CN" sz="4000" smtClean="0">
              <a:ea typeface="宋体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案例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：张三同学周日晚上想去打乒乓球，可是舍友都不在，本来想好的大汗淋漓运动一下的，最后却变成了宅在宿舍里打游戏。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案例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：李四王五同学周五晚上想打打牌娱乐一下，可是三缺一，兴之所至，却败兴而终，于是群众娱乐变成了独自看剧，感到很是无奈。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案例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：准备考研的赵六同学想听一听讲座，可是有关他专业的讲座却不知道何时举办，对自己的考研方向感到一丝迷茫困惑。</a:t>
            </a:r>
            <a:endParaRPr lang="en-US" altLang="zh-CN" smtClean="0">
              <a:ea typeface="宋体" charset="-122"/>
            </a:endParaRPr>
          </a:p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29700" name="Picture 4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" y="476250"/>
            <a:ext cx="9001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latin typeface="华文行楷" pitchFamily="2" charset="-122"/>
                <a:ea typeface="华文行楷" pitchFamily="2" charset="-122"/>
              </a:rPr>
              <a:t>业务机遇</a:t>
            </a:r>
            <a:endParaRPr lang="zh-CN" altLang="zh-CN" sz="400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    乐约发现大学校园活动虽然足够趣精彩好玩，现场参与度高，但仍有很绝大多数人未能参加活动。</a:t>
            </a:r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    乐约认为原因主要有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点：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1.</a:t>
            </a:r>
            <a:r>
              <a:rPr lang="zh-CN" altLang="en-US" smtClean="0">
                <a:ea typeface="宋体" charset="-122"/>
              </a:rPr>
              <a:t> 活动信息闭塞，没有专业的平台统一发布与组织；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2.</a:t>
            </a:r>
            <a:r>
              <a:rPr lang="zh-CN" altLang="en-US" smtClean="0">
                <a:ea typeface="宋体" charset="-122"/>
              </a:rPr>
              <a:t>没有做到以人为中心，与人们没有直接联系</a:t>
            </a:r>
            <a:r>
              <a:rPr lang="en-US" altLang="zh-CN" smtClean="0">
                <a:ea typeface="宋体" charset="-122"/>
              </a:rPr>
              <a:t>;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3.</a:t>
            </a:r>
            <a:r>
              <a:rPr lang="zh-CN" altLang="en-US" smtClean="0">
                <a:ea typeface="宋体" charset="-122"/>
              </a:rPr>
              <a:t>活动内容的吸引力度不够。</a:t>
            </a:r>
            <a:endParaRPr lang="zh-CN" altLang="zh-CN" smtClean="0">
              <a:ea typeface="宋体" charset="-122"/>
            </a:endParaRPr>
          </a:p>
        </p:txBody>
      </p:sp>
      <p:pic>
        <p:nvPicPr>
          <p:cNvPr id="29700" name="Picture 4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" y="476250"/>
            <a:ext cx="9001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7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latin typeface="华文行楷" pitchFamily="2" charset="-122"/>
                <a:ea typeface="华文行楷" pitchFamily="2" charset="-122"/>
              </a:rPr>
              <a:t>项目环境</a:t>
            </a:r>
            <a:endParaRPr lang="zh-CN" altLang="zh-CN" sz="400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4640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当前目标：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            </a:t>
            </a:r>
            <a:r>
              <a:rPr lang="zh-CN" altLang="en-US" smtClean="0">
                <a:ea typeface="宋体" charset="-122"/>
              </a:rPr>
              <a:t>推出一款</a:t>
            </a:r>
            <a:r>
              <a:rPr lang="en-US" altLang="zh-CN" smtClean="0">
                <a:ea typeface="宋体" charset="-122"/>
              </a:rPr>
              <a:t>O2O</a:t>
            </a:r>
            <a:r>
              <a:rPr lang="zh-CN" altLang="en-US" smtClean="0">
                <a:ea typeface="宋体" charset="-122"/>
              </a:rPr>
              <a:t>活动手机社交软件，它能帮助在校大学生快速地发现身边各种有趣的活动，并同感兴趣的人一起参与。</a:t>
            </a:r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后期目标：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            </a:t>
            </a:r>
            <a:r>
              <a:rPr lang="zh-CN" altLang="en-US" smtClean="0">
                <a:ea typeface="宋体" charset="-122"/>
              </a:rPr>
              <a:t>开发乐约的网页端</a:t>
            </a:r>
            <a:endParaRPr lang="zh-CN" altLang="zh-CN" smtClean="0">
              <a:ea typeface="宋体" charset="-122"/>
            </a:endParaRPr>
          </a:p>
        </p:txBody>
      </p:sp>
      <p:pic>
        <p:nvPicPr>
          <p:cNvPr id="29700" name="Picture 4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" y="476250"/>
            <a:ext cx="9001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7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7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6"/>
          <p:cNvSpPr>
            <a:spLocks/>
          </p:cNvSpPr>
          <p:nvPr/>
        </p:nvSpPr>
        <p:spPr bwMode="auto">
          <a:xfrm>
            <a:off x="1828800" y="1141413"/>
            <a:ext cx="2127250" cy="2339975"/>
          </a:xfrm>
          <a:custGeom>
            <a:avLst/>
            <a:gdLst>
              <a:gd name="T0" fmla="*/ 1588 w 1340"/>
              <a:gd name="T1" fmla="*/ 2339975 h 1474"/>
              <a:gd name="T2" fmla="*/ 0 w 1340"/>
              <a:gd name="T3" fmla="*/ 2338388 h 1474"/>
              <a:gd name="T4" fmla="*/ 1588 w 1340"/>
              <a:gd name="T5" fmla="*/ 2246313 h 1474"/>
              <a:gd name="T6" fmla="*/ 14288 w 1340"/>
              <a:gd name="T7" fmla="*/ 2062163 h 1474"/>
              <a:gd name="T8" fmla="*/ 38100 w 1340"/>
              <a:gd name="T9" fmla="*/ 1881188 h 1474"/>
              <a:gd name="T10" fmla="*/ 74612 w 1340"/>
              <a:gd name="T11" fmla="*/ 1704975 h 1474"/>
              <a:gd name="T12" fmla="*/ 123825 w 1340"/>
              <a:gd name="T13" fmla="*/ 1531937 h 1474"/>
              <a:gd name="T14" fmla="*/ 182562 w 1340"/>
              <a:gd name="T15" fmla="*/ 1363662 h 1474"/>
              <a:gd name="T16" fmla="*/ 250825 w 1340"/>
              <a:gd name="T17" fmla="*/ 1201737 h 1474"/>
              <a:gd name="T18" fmla="*/ 331787 w 1340"/>
              <a:gd name="T19" fmla="*/ 1044575 h 1474"/>
              <a:gd name="T20" fmla="*/ 419100 w 1340"/>
              <a:gd name="T21" fmla="*/ 895350 h 1474"/>
              <a:gd name="T22" fmla="*/ 517525 w 1340"/>
              <a:gd name="T23" fmla="*/ 750887 h 1474"/>
              <a:gd name="T24" fmla="*/ 623887 w 1340"/>
              <a:gd name="T25" fmla="*/ 614362 h 1474"/>
              <a:gd name="T26" fmla="*/ 739775 w 1340"/>
              <a:gd name="T27" fmla="*/ 484188 h 1474"/>
              <a:gd name="T28" fmla="*/ 863600 w 1340"/>
              <a:gd name="T29" fmla="*/ 361950 h 1474"/>
              <a:gd name="T30" fmla="*/ 995363 w 1340"/>
              <a:gd name="T31" fmla="*/ 247650 h 1474"/>
              <a:gd name="T32" fmla="*/ 1135062 w 1340"/>
              <a:gd name="T33" fmla="*/ 142875 h 1474"/>
              <a:gd name="T34" fmla="*/ 1277937 w 1340"/>
              <a:gd name="T35" fmla="*/ 46037 h 1474"/>
              <a:gd name="T36" fmla="*/ 1358900 w 1340"/>
              <a:gd name="T37" fmla="*/ 9525 h 1474"/>
              <a:gd name="T38" fmla="*/ 2127250 w 1340"/>
              <a:gd name="T39" fmla="*/ 1385887 h 1474"/>
              <a:gd name="T40" fmla="*/ 2098675 w 1340"/>
              <a:gd name="T41" fmla="*/ 1404937 h 1474"/>
              <a:gd name="T42" fmla="*/ 2039938 w 1340"/>
              <a:gd name="T43" fmla="*/ 1444625 h 1474"/>
              <a:gd name="T44" fmla="*/ 1957388 w 1340"/>
              <a:gd name="T45" fmla="*/ 1511300 h 1474"/>
              <a:gd name="T46" fmla="*/ 1858963 w 1340"/>
              <a:gd name="T47" fmla="*/ 1611312 h 1474"/>
              <a:gd name="T48" fmla="*/ 1814513 w 1340"/>
              <a:gd name="T49" fmla="*/ 1666875 h 1474"/>
              <a:gd name="T50" fmla="*/ 1773238 w 1340"/>
              <a:gd name="T51" fmla="*/ 1724025 h 1474"/>
              <a:gd name="T52" fmla="*/ 1736725 w 1340"/>
              <a:gd name="T53" fmla="*/ 1782763 h 1474"/>
              <a:gd name="T54" fmla="*/ 1701800 w 1340"/>
              <a:gd name="T55" fmla="*/ 1844675 h 1474"/>
              <a:gd name="T56" fmla="*/ 1673225 w 1340"/>
              <a:gd name="T57" fmla="*/ 1909763 h 1474"/>
              <a:gd name="T58" fmla="*/ 1646238 w 1340"/>
              <a:gd name="T59" fmla="*/ 1976438 h 1474"/>
              <a:gd name="T60" fmla="*/ 1627188 w 1340"/>
              <a:gd name="T61" fmla="*/ 2043113 h 1474"/>
              <a:gd name="T62" fmla="*/ 1608137 w 1340"/>
              <a:gd name="T63" fmla="*/ 2116138 h 1474"/>
              <a:gd name="T64" fmla="*/ 1597025 w 1340"/>
              <a:gd name="T65" fmla="*/ 2187575 h 1474"/>
              <a:gd name="T66" fmla="*/ 1587500 w 1340"/>
              <a:gd name="T67" fmla="*/ 2260600 h 1474"/>
              <a:gd name="T68" fmla="*/ 1585912 w 1340"/>
              <a:gd name="T69" fmla="*/ 2335213 h 14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40"/>
              <a:gd name="T106" fmla="*/ 0 h 1474"/>
              <a:gd name="T107" fmla="*/ 1340 w 1340"/>
              <a:gd name="T108" fmla="*/ 1474 h 147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40" h="1474">
                <a:moveTo>
                  <a:pt x="998" y="1474"/>
                </a:moveTo>
                <a:lnTo>
                  <a:pt x="1" y="1474"/>
                </a:lnTo>
                <a:lnTo>
                  <a:pt x="0" y="1473"/>
                </a:lnTo>
                <a:lnTo>
                  <a:pt x="1" y="1415"/>
                </a:lnTo>
                <a:lnTo>
                  <a:pt x="3" y="1356"/>
                </a:lnTo>
                <a:lnTo>
                  <a:pt x="9" y="1299"/>
                </a:lnTo>
                <a:lnTo>
                  <a:pt x="16" y="1241"/>
                </a:lnTo>
                <a:lnTo>
                  <a:pt x="24" y="1185"/>
                </a:lnTo>
                <a:lnTo>
                  <a:pt x="35" y="1128"/>
                </a:lnTo>
                <a:lnTo>
                  <a:pt x="47" y="1074"/>
                </a:lnTo>
                <a:lnTo>
                  <a:pt x="61" y="1019"/>
                </a:lnTo>
                <a:lnTo>
                  <a:pt x="78" y="965"/>
                </a:lnTo>
                <a:lnTo>
                  <a:pt x="95" y="911"/>
                </a:lnTo>
                <a:lnTo>
                  <a:pt x="115" y="859"/>
                </a:lnTo>
                <a:lnTo>
                  <a:pt x="136" y="808"/>
                </a:lnTo>
                <a:lnTo>
                  <a:pt x="158" y="757"/>
                </a:lnTo>
                <a:lnTo>
                  <a:pt x="182" y="707"/>
                </a:lnTo>
                <a:lnTo>
                  <a:pt x="209" y="658"/>
                </a:lnTo>
                <a:lnTo>
                  <a:pt x="235" y="611"/>
                </a:lnTo>
                <a:lnTo>
                  <a:pt x="264" y="564"/>
                </a:lnTo>
                <a:lnTo>
                  <a:pt x="295" y="518"/>
                </a:lnTo>
                <a:lnTo>
                  <a:pt x="326" y="473"/>
                </a:lnTo>
                <a:lnTo>
                  <a:pt x="360" y="430"/>
                </a:lnTo>
                <a:lnTo>
                  <a:pt x="393" y="387"/>
                </a:lnTo>
                <a:lnTo>
                  <a:pt x="429" y="345"/>
                </a:lnTo>
                <a:lnTo>
                  <a:pt x="466" y="305"/>
                </a:lnTo>
                <a:lnTo>
                  <a:pt x="505" y="266"/>
                </a:lnTo>
                <a:lnTo>
                  <a:pt x="544" y="228"/>
                </a:lnTo>
                <a:lnTo>
                  <a:pt x="585" y="192"/>
                </a:lnTo>
                <a:lnTo>
                  <a:pt x="627" y="156"/>
                </a:lnTo>
                <a:lnTo>
                  <a:pt x="671" y="122"/>
                </a:lnTo>
                <a:lnTo>
                  <a:pt x="715" y="90"/>
                </a:lnTo>
                <a:lnTo>
                  <a:pt x="760" y="58"/>
                </a:lnTo>
                <a:lnTo>
                  <a:pt x="805" y="29"/>
                </a:lnTo>
                <a:lnTo>
                  <a:pt x="853" y="0"/>
                </a:lnTo>
                <a:lnTo>
                  <a:pt x="856" y="6"/>
                </a:lnTo>
                <a:lnTo>
                  <a:pt x="1339" y="870"/>
                </a:lnTo>
                <a:lnTo>
                  <a:pt x="1340" y="873"/>
                </a:lnTo>
                <a:lnTo>
                  <a:pt x="1322" y="885"/>
                </a:lnTo>
                <a:lnTo>
                  <a:pt x="1303" y="898"/>
                </a:lnTo>
                <a:lnTo>
                  <a:pt x="1285" y="910"/>
                </a:lnTo>
                <a:lnTo>
                  <a:pt x="1267" y="924"/>
                </a:lnTo>
                <a:lnTo>
                  <a:pt x="1233" y="952"/>
                </a:lnTo>
                <a:lnTo>
                  <a:pt x="1201" y="982"/>
                </a:lnTo>
                <a:lnTo>
                  <a:pt x="1171" y="1015"/>
                </a:lnTo>
                <a:lnTo>
                  <a:pt x="1157" y="1032"/>
                </a:lnTo>
                <a:lnTo>
                  <a:pt x="1143" y="1050"/>
                </a:lnTo>
                <a:lnTo>
                  <a:pt x="1130" y="1067"/>
                </a:lnTo>
                <a:lnTo>
                  <a:pt x="1117" y="1086"/>
                </a:lnTo>
                <a:lnTo>
                  <a:pt x="1105" y="1104"/>
                </a:lnTo>
                <a:lnTo>
                  <a:pt x="1094" y="1123"/>
                </a:lnTo>
                <a:lnTo>
                  <a:pt x="1083" y="1142"/>
                </a:lnTo>
                <a:lnTo>
                  <a:pt x="1072" y="1162"/>
                </a:lnTo>
                <a:lnTo>
                  <a:pt x="1063" y="1182"/>
                </a:lnTo>
                <a:lnTo>
                  <a:pt x="1054" y="1203"/>
                </a:lnTo>
                <a:lnTo>
                  <a:pt x="1045" y="1224"/>
                </a:lnTo>
                <a:lnTo>
                  <a:pt x="1037" y="1245"/>
                </a:lnTo>
                <a:lnTo>
                  <a:pt x="1030" y="1267"/>
                </a:lnTo>
                <a:lnTo>
                  <a:pt x="1025" y="1287"/>
                </a:lnTo>
                <a:lnTo>
                  <a:pt x="1019" y="1310"/>
                </a:lnTo>
                <a:lnTo>
                  <a:pt x="1013" y="1333"/>
                </a:lnTo>
                <a:lnTo>
                  <a:pt x="1009" y="1355"/>
                </a:lnTo>
                <a:lnTo>
                  <a:pt x="1006" y="1378"/>
                </a:lnTo>
                <a:lnTo>
                  <a:pt x="1003" y="1401"/>
                </a:lnTo>
                <a:lnTo>
                  <a:pt x="1000" y="1424"/>
                </a:lnTo>
                <a:lnTo>
                  <a:pt x="999" y="1448"/>
                </a:lnTo>
                <a:lnTo>
                  <a:pt x="999" y="1471"/>
                </a:lnTo>
                <a:lnTo>
                  <a:pt x="998" y="1474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4351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Freeform 27"/>
          <p:cNvSpPr>
            <a:spLocks/>
          </p:cNvSpPr>
          <p:nvPr/>
        </p:nvSpPr>
        <p:spPr bwMode="auto">
          <a:xfrm>
            <a:off x="5178425" y="1141413"/>
            <a:ext cx="2130425" cy="2339975"/>
          </a:xfrm>
          <a:custGeom>
            <a:avLst/>
            <a:gdLst>
              <a:gd name="T0" fmla="*/ 546100 w 1342"/>
              <a:gd name="T1" fmla="*/ 2339975 h 1474"/>
              <a:gd name="T2" fmla="*/ 544512 w 1342"/>
              <a:gd name="T3" fmla="*/ 2338388 h 1474"/>
              <a:gd name="T4" fmla="*/ 541337 w 1342"/>
              <a:gd name="T5" fmla="*/ 2300288 h 1474"/>
              <a:gd name="T6" fmla="*/ 538162 w 1342"/>
              <a:gd name="T7" fmla="*/ 2225675 h 1474"/>
              <a:gd name="T8" fmla="*/ 527050 w 1342"/>
              <a:gd name="T9" fmla="*/ 2152650 h 1474"/>
              <a:gd name="T10" fmla="*/ 512763 w 1342"/>
              <a:gd name="T11" fmla="*/ 2081213 h 1474"/>
              <a:gd name="T12" fmla="*/ 493713 w 1342"/>
              <a:gd name="T13" fmla="*/ 2011363 h 1474"/>
              <a:gd name="T14" fmla="*/ 469900 w 1342"/>
              <a:gd name="T15" fmla="*/ 1943100 h 1474"/>
              <a:gd name="T16" fmla="*/ 442913 w 1342"/>
              <a:gd name="T17" fmla="*/ 1876425 h 1474"/>
              <a:gd name="T18" fmla="*/ 411163 w 1342"/>
              <a:gd name="T19" fmla="*/ 1812925 h 1474"/>
              <a:gd name="T20" fmla="*/ 374650 w 1342"/>
              <a:gd name="T21" fmla="*/ 1752600 h 1474"/>
              <a:gd name="T22" fmla="*/ 334962 w 1342"/>
              <a:gd name="T23" fmla="*/ 1693863 h 1474"/>
              <a:gd name="T24" fmla="*/ 292100 w 1342"/>
              <a:gd name="T25" fmla="*/ 1636713 h 1474"/>
              <a:gd name="T26" fmla="*/ 246063 w 1342"/>
              <a:gd name="T27" fmla="*/ 1584325 h 1474"/>
              <a:gd name="T28" fmla="*/ 195262 w 1342"/>
              <a:gd name="T29" fmla="*/ 1533525 h 1474"/>
              <a:gd name="T30" fmla="*/ 144462 w 1342"/>
              <a:gd name="T31" fmla="*/ 1487487 h 1474"/>
              <a:gd name="T32" fmla="*/ 88900 w 1342"/>
              <a:gd name="T33" fmla="*/ 1443037 h 1474"/>
              <a:gd name="T34" fmla="*/ 30163 w 1342"/>
              <a:gd name="T35" fmla="*/ 1404937 h 1474"/>
              <a:gd name="T36" fmla="*/ 4762 w 1342"/>
              <a:gd name="T37" fmla="*/ 1381125 h 1474"/>
              <a:gd name="T38" fmla="*/ 771525 w 1342"/>
              <a:gd name="T39" fmla="*/ 0 h 1474"/>
              <a:gd name="T40" fmla="*/ 847725 w 1342"/>
              <a:gd name="T41" fmla="*/ 44450 h 1474"/>
              <a:gd name="T42" fmla="*/ 993775 w 1342"/>
              <a:gd name="T43" fmla="*/ 141288 h 1474"/>
              <a:gd name="T44" fmla="*/ 1131887 w 1342"/>
              <a:gd name="T45" fmla="*/ 247650 h 1474"/>
              <a:gd name="T46" fmla="*/ 1263650 w 1342"/>
              <a:gd name="T47" fmla="*/ 360362 h 1474"/>
              <a:gd name="T48" fmla="*/ 1387475 w 1342"/>
              <a:gd name="T49" fmla="*/ 484188 h 1474"/>
              <a:gd name="T50" fmla="*/ 1503362 w 1342"/>
              <a:gd name="T51" fmla="*/ 612775 h 1474"/>
              <a:gd name="T52" fmla="*/ 1609725 w 1342"/>
              <a:gd name="T53" fmla="*/ 750887 h 1474"/>
              <a:gd name="T54" fmla="*/ 1708150 w 1342"/>
              <a:gd name="T55" fmla="*/ 893763 h 1474"/>
              <a:gd name="T56" fmla="*/ 1798638 w 1342"/>
              <a:gd name="T57" fmla="*/ 1044575 h 1474"/>
              <a:gd name="T58" fmla="*/ 1878013 w 1342"/>
              <a:gd name="T59" fmla="*/ 1201737 h 1474"/>
              <a:gd name="T60" fmla="*/ 1947863 w 1342"/>
              <a:gd name="T61" fmla="*/ 1363662 h 1474"/>
              <a:gd name="T62" fmla="*/ 2006600 w 1342"/>
              <a:gd name="T63" fmla="*/ 1531937 h 1474"/>
              <a:gd name="T64" fmla="*/ 2054225 w 1342"/>
              <a:gd name="T65" fmla="*/ 1703388 h 1474"/>
              <a:gd name="T66" fmla="*/ 2090738 w 1342"/>
              <a:gd name="T67" fmla="*/ 1879600 h 1474"/>
              <a:gd name="T68" fmla="*/ 2114550 w 1342"/>
              <a:gd name="T69" fmla="*/ 2060575 h 1474"/>
              <a:gd name="T70" fmla="*/ 2128838 w 1342"/>
              <a:gd name="T71" fmla="*/ 2244725 h 1474"/>
              <a:gd name="T72" fmla="*/ 2128838 w 1342"/>
              <a:gd name="T73" fmla="*/ 2339975 h 14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342"/>
              <a:gd name="T112" fmla="*/ 0 h 1474"/>
              <a:gd name="T113" fmla="*/ 1342 w 1342"/>
              <a:gd name="T114" fmla="*/ 1474 h 14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342" h="1474">
                <a:moveTo>
                  <a:pt x="1341" y="1474"/>
                </a:moveTo>
                <a:lnTo>
                  <a:pt x="344" y="1474"/>
                </a:lnTo>
                <a:lnTo>
                  <a:pt x="343" y="1473"/>
                </a:lnTo>
                <a:lnTo>
                  <a:pt x="341" y="1449"/>
                </a:lnTo>
                <a:lnTo>
                  <a:pt x="340" y="1426"/>
                </a:lnTo>
                <a:lnTo>
                  <a:pt x="339" y="1402"/>
                </a:lnTo>
                <a:lnTo>
                  <a:pt x="336" y="1379"/>
                </a:lnTo>
                <a:lnTo>
                  <a:pt x="332" y="1356"/>
                </a:lnTo>
                <a:lnTo>
                  <a:pt x="327" y="1333"/>
                </a:lnTo>
                <a:lnTo>
                  <a:pt x="323" y="1311"/>
                </a:lnTo>
                <a:lnTo>
                  <a:pt x="317" y="1289"/>
                </a:lnTo>
                <a:lnTo>
                  <a:pt x="311" y="1267"/>
                </a:lnTo>
                <a:lnTo>
                  <a:pt x="304" y="1245"/>
                </a:lnTo>
                <a:lnTo>
                  <a:pt x="296" y="1224"/>
                </a:lnTo>
                <a:lnTo>
                  <a:pt x="288" y="1203"/>
                </a:lnTo>
                <a:lnTo>
                  <a:pt x="279" y="1182"/>
                </a:lnTo>
                <a:lnTo>
                  <a:pt x="268" y="1162"/>
                </a:lnTo>
                <a:lnTo>
                  <a:pt x="259" y="1142"/>
                </a:lnTo>
                <a:lnTo>
                  <a:pt x="247" y="1123"/>
                </a:lnTo>
                <a:lnTo>
                  <a:pt x="236" y="1104"/>
                </a:lnTo>
                <a:lnTo>
                  <a:pt x="224" y="1084"/>
                </a:lnTo>
                <a:lnTo>
                  <a:pt x="211" y="1067"/>
                </a:lnTo>
                <a:lnTo>
                  <a:pt x="197" y="1048"/>
                </a:lnTo>
                <a:lnTo>
                  <a:pt x="184" y="1031"/>
                </a:lnTo>
                <a:lnTo>
                  <a:pt x="170" y="1015"/>
                </a:lnTo>
                <a:lnTo>
                  <a:pt x="155" y="998"/>
                </a:lnTo>
                <a:lnTo>
                  <a:pt x="139" y="982"/>
                </a:lnTo>
                <a:lnTo>
                  <a:pt x="123" y="966"/>
                </a:lnTo>
                <a:lnTo>
                  <a:pt x="107" y="951"/>
                </a:lnTo>
                <a:lnTo>
                  <a:pt x="91" y="937"/>
                </a:lnTo>
                <a:lnTo>
                  <a:pt x="73" y="923"/>
                </a:lnTo>
                <a:lnTo>
                  <a:pt x="56" y="909"/>
                </a:lnTo>
                <a:lnTo>
                  <a:pt x="37" y="896"/>
                </a:lnTo>
                <a:lnTo>
                  <a:pt x="19" y="885"/>
                </a:lnTo>
                <a:lnTo>
                  <a:pt x="0" y="873"/>
                </a:lnTo>
                <a:lnTo>
                  <a:pt x="3" y="870"/>
                </a:lnTo>
                <a:lnTo>
                  <a:pt x="484" y="4"/>
                </a:lnTo>
                <a:lnTo>
                  <a:pt x="486" y="0"/>
                </a:lnTo>
                <a:lnTo>
                  <a:pt x="534" y="28"/>
                </a:lnTo>
                <a:lnTo>
                  <a:pt x="580" y="58"/>
                </a:lnTo>
                <a:lnTo>
                  <a:pt x="626" y="89"/>
                </a:lnTo>
                <a:lnTo>
                  <a:pt x="670" y="121"/>
                </a:lnTo>
                <a:lnTo>
                  <a:pt x="713" y="156"/>
                </a:lnTo>
                <a:lnTo>
                  <a:pt x="756" y="191"/>
                </a:lnTo>
                <a:lnTo>
                  <a:pt x="796" y="227"/>
                </a:lnTo>
                <a:lnTo>
                  <a:pt x="836" y="265"/>
                </a:lnTo>
                <a:lnTo>
                  <a:pt x="874" y="305"/>
                </a:lnTo>
                <a:lnTo>
                  <a:pt x="911" y="344"/>
                </a:lnTo>
                <a:lnTo>
                  <a:pt x="947" y="386"/>
                </a:lnTo>
                <a:lnTo>
                  <a:pt x="982" y="429"/>
                </a:lnTo>
                <a:lnTo>
                  <a:pt x="1014" y="473"/>
                </a:lnTo>
                <a:lnTo>
                  <a:pt x="1046" y="517"/>
                </a:lnTo>
                <a:lnTo>
                  <a:pt x="1076" y="563"/>
                </a:lnTo>
                <a:lnTo>
                  <a:pt x="1105" y="610"/>
                </a:lnTo>
                <a:lnTo>
                  <a:pt x="1133" y="658"/>
                </a:lnTo>
                <a:lnTo>
                  <a:pt x="1158" y="707"/>
                </a:lnTo>
                <a:lnTo>
                  <a:pt x="1183" y="757"/>
                </a:lnTo>
                <a:lnTo>
                  <a:pt x="1206" y="807"/>
                </a:lnTo>
                <a:lnTo>
                  <a:pt x="1227" y="859"/>
                </a:lnTo>
                <a:lnTo>
                  <a:pt x="1245" y="911"/>
                </a:lnTo>
                <a:lnTo>
                  <a:pt x="1264" y="965"/>
                </a:lnTo>
                <a:lnTo>
                  <a:pt x="1279" y="1018"/>
                </a:lnTo>
                <a:lnTo>
                  <a:pt x="1294" y="1073"/>
                </a:lnTo>
                <a:lnTo>
                  <a:pt x="1306" y="1128"/>
                </a:lnTo>
                <a:lnTo>
                  <a:pt x="1317" y="1184"/>
                </a:lnTo>
                <a:lnTo>
                  <a:pt x="1325" y="1241"/>
                </a:lnTo>
                <a:lnTo>
                  <a:pt x="1332" y="1298"/>
                </a:lnTo>
                <a:lnTo>
                  <a:pt x="1337" y="1356"/>
                </a:lnTo>
                <a:lnTo>
                  <a:pt x="1341" y="1414"/>
                </a:lnTo>
                <a:lnTo>
                  <a:pt x="1342" y="1473"/>
                </a:lnTo>
                <a:lnTo>
                  <a:pt x="1341" y="1474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4351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Freeform 28"/>
          <p:cNvSpPr>
            <a:spLocks/>
          </p:cNvSpPr>
          <p:nvPr/>
        </p:nvSpPr>
        <p:spPr bwMode="auto">
          <a:xfrm>
            <a:off x="3225800" y="765175"/>
            <a:ext cx="2684463" cy="1744663"/>
          </a:xfrm>
          <a:custGeom>
            <a:avLst/>
            <a:gdLst>
              <a:gd name="T0" fmla="*/ 4763 w 1691"/>
              <a:gd name="T1" fmla="*/ 366713 h 1099"/>
              <a:gd name="T2" fmla="*/ 0 w 1691"/>
              <a:gd name="T3" fmla="*/ 360363 h 1099"/>
              <a:gd name="T4" fmla="*/ 153988 w 1691"/>
              <a:gd name="T5" fmla="*/ 279400 h 1099"/>
              <a:gd name="T6" fmla="*/ 309563 w 1691"/>
              <a:gd name="T7" fmla="*/ 206375 h 1099"/>
              <a:gd name="T8" fmla="*/ 473075 w 1691"/>
              <a:gd name="T9" fmla="*/ 146050 h 1099"/>
              <a:gd name="T10" fmla="*/ 638175 w 1691"/>
              <a:gd name="T11" fmla="*/ 95250 h 1099"/>
              <a:gd name="T12" fmla="*/ 811213 w 1691"/>
              <a:gd name="T13" fmla="*/ 53975 h 1099"/>
              <a:gd name="T14" fmla="*/ 985838 w 1691"/>
              <a:gd name="T15" fmla="*/ 23813 h 1099"/>
              <a:gd name="T16" fmla="*/ 1165225 w 1691"/>
              <a:gd name="T17" fmla="*/ 6350 h 1099"/>
              <a:gd name="T18" fmla="*/ 1347788 w 1691"/>
              <a:gd name="T19" fmla="*/ 0 h 1099"/>
              <a:gd name="T20" fmla="*/ 1438275 w 1691"/>
              <a:gd name="T21" fmla="*/ 1588 h 1099"/>
              <a:gd name="T22" fmla="*/ 1617663 w 1691"/>
              <a:gd name="T23" fmla="*/ 12700 h 1099"/>
              <a:gd name="T24" fmla="*/ 1793876 w 1691"/>
              <a:gd name="T25" fmla="*/ 38100 h 1099"/>
              <a:gd name="T26" fmla="*/ 1966913 w 1691"/>
              <a:gd name="T27" fmla="*/ 69850 h 1099"/>
              <a:gd name="T28" fmla="*/ 2133601 w 1691"/>
              <a:gd name="T29" fmla="*/ 115888 h 1099"/>
              <a:gd name="T30" fmla="*/ 2298701 w 1691"/>
              <a:gd name="T31" fmla="*/ 171450 h 1099"/>
              <a:gd name="T32" fmla="*/ 2455863 w 1691"/>
              <a:gd name="T33" fmla="*/ 238125 h 1099"/>
              <a:gd name="T34" fmla="*/ 2609851 w 1691"/>
              <a:gd name="T35" fmla="*/ 314325 h 1099"/>
              <a:gd name="T36" fmla="*/ 2682876 w 1691"/>
              <a:gd name="T37" fmla="*/ 355600 h 1099"/>
              <a:gd name="T38" fmla="*/ 1911351 w 1691"/>
              <a:gd name="T39" fmla="*/ 1739901 h 1099"/>
              <a:gd name="T40" fmla="*/ 1879601 w 1691"/>
              <a:gd name="T41" fmla="*/ 1722438 h 1099"/>
              <a:gd name="T42" fmla="*/ 1816101 w 1691"/>
              <a:gd name="T43" fmla="*/ 1690688 h 1099"/>
              <a:gd name="T44" fmla="*/ 1749426 w 1691"/>
              <a:gd name="T45" fmla="*/ 1660526 h 1099"/>
              <a:gd name="T46" fmla="*/ 1681163 w 1691"/>
              <a:gd name="T47" fmla="*/ 1636713 h 1099"/>
              <a:gd name="T48" fmla="*/ 1609725 w 1691"/>
              <a:gd name="T49" fmla="*/ 1617663 h 1099"/>
              <a:gd name="T50" fmla="*/ 1536700 w 1691"/>
              <a:gd name="T51" fmla="*/ 1601788 h 1099"/>
              <a:gd name="T52" fmla="*/ 1462088 w 1691"/>
              <a:gd name="T53" fmla="*/ 1592263 h 1099"/>
              <a:gd name="T54" fmla="*/ 1385888 w 1691"/>
              <a:gd name="T55" fmla="*/ 1587500 h 1099"/>
              <a:gd name="T56" fmla="*/ 1347788 w 1691"/>
              <a:gd name="T57" fmla="*/ 1587500 h 1099"/>
              <a:gd name="T58" fmla="*/ 1270000 w 1691"/>
              <a:gd name="T59" fmla="*/ 1589088 h 1099"/>
              <a:gd name="T60" fmla="*/ 1192213 w 1691"/>
              <a:gd name="T61" fmla="*/ 1595438 h 1099"/>
              <a:gd name="T62" fmla="*/ 1117600 w 1691"/>
              <a:gd name="T63" fmla="*/ 1608138 h 1099"/>
              <a:gd name="T64" fmla="*/ 1044575 w 1691"/>
              <a:gd name="T65" fmla="*/ 1627188 h 1099"/>
              <a:gd name="T66" fmla="*/ 973138 w 1691"/>
              <a:gd name="T67" fmla="*/ 1649413 h 1099"/>
              <a:gd name="T68" fmla="*/ 904875 w 1691"/>
              <a:gd name="T69" fmla="*/ 1676401 h 1099"/>
              <a:gd name="T70" fmla="*/ 838200 w 1691"/>
              <a:gd name="T71" fmla="*/ 1708151 h 1099"/>
              <a:gd name="T72" fmla="*/ 774700 w 1691"/>
              <a:gd name="T73" fmla="*/ 1744663 h 10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91"/>
              <a:gd name="T112" fmla="*/ 0 h 1099"/>
              <a:gd name="T113" fmla="*/ 1691 w 1691"/>
              <a:gd name="T114" fmla="*/ 1099 h 109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91" h="1099">
                <a:moveTo>
                  <a:pt x="486" y="1095"/>
                </a:moveTo>
                <a:lnTo>
                  <a:pt x="3" y="231"/>
                </a:lnTo>
                <a:lnTo>
                  <a:pt x="0" y="227"/>
                </a:lnTo>
                <a:lnTo>
                  <a:pt x="48" y="200"/>
                </a:lnTo>
                <a:lnTo>
                  <a:pt x="97" y="176"/>
                </a:lnTo>
                <a:lnTo>
                  <a:pt x="146" y="152"/>
                </a:lnTo>
                <a:lnTo>
                  <a:pt x="195" y="130"/>
                </a:lnTo>
                <a:lnTo>
                  <a:pt x="245" y="111"/>
                </a:lnTo>
                <a:lnTo>
                  <a:pt x="298" y="92"/>
                </a:lnTo>
                <a:lnTo>
                  <a:pt x="350" y="75"/>
                </a:lnTo>
                <a:lnTo>
                  <a:pt x="402" y="60"/>
                </a:lnTo>
                <a:lnTo>
                  <a:pt x="457" y="46"/>
                </a:lnTo>
                <a:lnTo>
                  <a:pt x="511" y="34"/>
                </a:lnTo>
                <a:lnTo>
                  <a:pt x="566" y="24"/>
                </a:lnTo>
                <a:lnTo>
                  <a:pt x="621" y="15"/>
                </a:lnTo>
                <a:lnTo>
                  <a:pt x="677" y="8"/>
                </a:lnTo>
                <a:lnTo>
                  <a:pt x="734" y="4"/>
                </a:lnTo>
                <a:lnTo>
                  <a:pt x="791" y="1"/>
                </a:lnTo>
                <a:lnTo>
                  <a:pt x="849" y="0"/>
                </a:lnTo>
                <a:lnTo>
                  <a:pt x="906" y="1"/>
                </a:lnTo>
                <a:lnTo>
                  <a:pt x="963" y="4"/>
                </a:lnTo>
                <a:lnTo>
                  <a:pt x="1019" y="8"/>
                </a:lnTo>
                <a:lnTo>
                  <a:pt x="1075" y="15"/>
                </a:lnTo>
                <a:lnTo>
                  <a:pt x="1130" y="24"/>
                </a:lnTo>
                <a:lnTo>
                  <a:pt x="1184" y="33"/>
                </a:lnTo>
                <a:lnTo>
                  <a:pt x="1239" y="44"/>
                </a:lnTo>
                <a:lnTo>
                  <a:pt x="1292" y="58"/>
                </a:lnTo>
                <a:lnTo>
                  <a:pt x="1344" y="73"/>
                </a:lnTo>
                <a:lnTo>
                  <a:pt x="1397" y="90"/>
                </a:lnTo>
                <a:lnTo>
                  <a:pt x="1448" y="108"/>
                </a:lnTo>
                <a:lnTo>
                  <a:pt x="1497" y="128"/>
                </a:lnTo>
                <a:lnTo>
                  <a:pt x="1547" y="150"/>
                </a:lnTo>
                <a:lnTo>
                  <a:pt x="1596" y="173"/>
                </a:lnTo>
                <a:lnTo>
                  <a:pt x="1644" y="198"/>
                </a:lnTo>
                <a:lnTo>
                  <a:pt x="1691" y="223"/>
                </a:lnTo>
                <a:lnTo>
                  <a:pt x="1690" y="224"/>
                </a:lnTo>
                <a:lnTo>
                  <a:pt x="1205" y="1095"/>
                </a:lnTo>
                <a:lnTo>
                  <a:pt x="1204" y="1096"/>
                </a:lnTo>
                <a:lnTo>
                  <a:pt x="1184" y="1085"/>
                </a:lnTo>
                <a:lnTo>
                  <a:pt x="1164" y="1075"/>
                </a:lnTo>
                <a:lnTo>
                  <a:pt x="1144" y="1065"/>
                </a:lnTo>
                <a:lnTo>
                  <a:pt x="1123" y="1055"/>
                </a:lnTo>
                <a:lnTo>
                  <a:pt x="1102" y="1046"/>
                </a:lnTo>
                <a:lnTo>
                  <a:pt x="1080" y="1039"/>
                </a:lnTo>
                <a:lnTo>
                  <a:pt x="1059" y="1031"/>
                </a:lnTo>
                <a:lnTo>
                  <a:pt x="1036" y="1025"/>
                </a:lnTo>
                <a:lnTo>
                  <a:pt x="1014" y="1019"/>
                </a:lnTo>
                <a:lnTo>
                  <a:pt x="990" y="1013"/>
                </a:lnTo>
                <a:lnTo>
                  <a:pt x="968" y="1009"/>
                </a:lnTo>
                <a:lnTo>
                  <a:pt x="944" y="1005"/>
                </a:lnTo>
                <a:lnTo>
                  <a:pt x="921" y="1003"/>
                </a:lnTo>
                <a:lnTo>
                  <a:pt x="898" y="1001"/>
                </a:lnTo>
                <a:lnTo>
                  <a:pt x="873" y="1000"/>
                </a:lnTo>
                <a:lnTo>
                  <a:pt x="849" y="1000"/>
                </a:lnTo>
                <a:lnTo>
                  <a:pt x="824" y="1000"/>
                </a:lnTo>
                <a:lnTo>
                  <a:pt x="800" y="1001"/>
                </a:lnTo>
                <a:lnTo>
                  <a:pt x="776" y="1003"/>
                </a:lnTo>
                <a:lnTo>
                  <a:pt x="751" y="1005"/>
                </a:lnTo>
                <a:lnTo>
                  <a:pt x="728" y="1010"/>
                </a:lnTo>
                <a:lnTo>
                  <a:pt x="704" y="1013"/>
                </a:lnTo>
                <a:lnTo>
                  <a:pt x="681" y="1019"/>
                </a:lnTo>
                <a:lnTo>
                  <a:pt x="658" y="1025"/>
                </a:lnTo>
                <a:lnTo>
                  <a:pt x="635" y="1032"/>
                </a:lnTo>
                <a:lnTo>
                  <a:pt x="613" y="1039"/>
                </a:lnTo>
                <a:lnTo>
                  <a:pt x="591" y="1048"/>
                </a:lnTo>
                <a:lnTo>
                  <a:pt x="570" y="1056"/>
                </a:lnTo>
                <a:lnTo>
                  <a:pt x="548" y="1067"/>
                </a:lnTo>
                <a:lnTo>
                  <a:pt x="528" y="1076"/>
                </a:lnTo>
                <a:lnTo>
                  <a:pt x="508" y="1088"/>
                </a:lnTo>
                <a:lnTo>
                  <a:pt x="488" y="1099"/>
                </a:lnTo>
                <a:lnTo>
                  <a:pt x="486" y="1095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4351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5" name="Freeform 29"/>
          <p:cNvSpPr>
            <a:spLocks/>
          </p:cNvSpPr>
          <p:nvPr/>
        </p:nvSpPr>
        <p:spPr bwMode="auto">
          <a:xfrm>
            <a:off x="1828800" y="3524250"/>
            <a:ext cx="2127250" cy="2339975"/>
          </a:xfrm>
          <a:custGeom>
            <a:avLst/>
            <a:gdLst>
              <a:gd name="T0" fmla="*/ 1588 w 1340"/>
              <a:gd name="T1" fmla="*/ 0 h 1474"/>
              <a:gd name="T2" fmla="*/ 0 w 1340"/>
              <a:gd name="T3" fmla="*/ 1588 h 1474"/>
              <a:gd name="T4" fmla="*/ 1588 w 1340"/>
              <a:gd name="T5" fmla="*/ 96837 h 1474"/>
              <a:gd name="T6" fmla="*/ 14288 w 1340"/>
              <a:gd name="T7" fmla="*/ 280988 h 1474"/>
              <a:gd name="T8" fmla="*/ 38100 w 1340"/>
              <a:gd name="T9" fmla="*/ 460375 h 1474"/>
              <a:gd name="T10" fmla="*/ 74612 w 1340"/>
              <a:gd name="T11" fmla="*/ 638175 h 1474"/>
              <a:gd name="T12" fmla="*/ 123825 w 1340"/>
              <a:gd name="T13" fmla="*/ 809625 h 1474"/>
              <a:gd name="T14" fmla="*/ 182562 w 1340"/>
              <a:gd name="T15" fmla="*/ 976313 h 1474"/>
              <a:gd name="T16" fmla="*/ 250825 w 1340"/>
              <a:gd name="T17" fmla="*/ 1138238 h 1474"/>
              <a:gd name="T18" fmla="*/ 331787 w 1340"/>
              <a:gd name="T19" fmla="*/ 1295400 h 1474"/>
              <a:gd name="T20" fmla="*/ 419100 w 1340"/>
              <a:gd name="T21" fmla="*/ 1446212 h 1474"/>
              <a:gd name="T22" fmla="*/ 517525 w 1340"/>
              <a:gd name="T23" fmla="*/ 1590675 h 1474"/>
              <a:gd name="T24" fmla="*/ 623887 w 1340"/>
              <a:gd name="T25" fmla="*/ 1727200 h 1474"/>
              <a:gd name="T26" fmla="*/ 739775 w 1340"/>
              <a:gd name="T27" fmla="*/ 1857375 h 1474"/>
              <a:gd name="T28" fmla="*/ 863600 w 1340"/>
              <a:gd name="T29" fmla="*/ 1979613 h 1474"/>
              <a:gd name="T30" fmla="*/ 995363 w 1340"/>
              <a:gd name="T31" fmla="*/ 2093913 h 1474"/>
              <a:gd name="T32" fmla="*/ 1135062 w 1340"/>
              <a:gd name="T33" fmla="*/ 2198688 h 1474"/>
              <a:gd name="T34" fmla="*/ 1277937 w 1340"/>
              <a:gd name="T35" fmla="*/ 2295525 h 1474"/>
              <a:gd name="T36" fmla="*/ 1358900 w 1340"/>
              <a:gd name="T37" fmla="*/ 2330450 h 1474"/>
              <a:gd name="T38" fmla="*/ 2127250 w 1340"/>
              <a:gd name="T39" fmla="*/ 954088 h 1474"/>
              <a:gd name="T40" fmla="*/ 2098675 w 1340"/>
              <a:gd name="T41" fmla="*/ 936625 h 1474"/>
              <a:gd name="T42" fmla="*/ 2039938 w 1340"/>
              <a:gd name="T43" fmla="*/ 895350 h 1474"/>
              <a:gd name="T44" fmla="*/ 1957388 w 1340"/>
              <a:gd name="T45" fmla="*/ 830263 h 1474"/>
              <a:gd name="T46" fmla="*/ 1858963 w 1340"/>
              <a:gd name="T47" fmla="*/ 730250 h 1474"/>
              <a:gd name="T48" fmla="*/ 1814513 w 1340"/>
              <a:gd name="T49" fmla="*/ 676275 h 1474"/>
              <a:gd name="T50" fmla="*/ 1773238 w 1340"/>
              <a:gd name="T51" fmla="*/ 619125 h 1474"/>
              <a:gd name="T52" fmla="*/ 1736725 w 1340"/>
              <a:gd name="T53" fmla="*/ 558800 h 1474"/>
              <a:gd name="T54" fmla="*/ 1701800 w 1340"/>
              <a:gd name="T55" fmla="*/ 495300 h 1474"/>
              <a:gd name="T56" fmla="*/ 1673225 w 1340"/>
              <a:gd name="T57" fmla="*/ 431800 h 1474"/>
              <a:gd name="T58" fmla="*/ 1646238 w 1340"/>
              <a:gd name="T59" fmla="*/ 365125 h 1474"/>
              <a:gd name="T60" fmla="*/ 1627188 w 1340"/>
              <a:gd name="T61" fmla="*/ 296862 h 1474"/>
              <a:gd name="T62" fmla="*/ 1608137 w 1340"/>
              <a:gd name="T63" fmla="*/ 227013 h 1474"/>
              <a:gd name="T64" fmla="*/ 1597025 w 1340"/>
              <a:gd name="T65" fmla="*/ 153987 h 1474"/>
              <a:gd name="T66" fmla="*/ 1587500 w 1340"/>
              <a:gd name="T67" fmla="*/ 80962 h 1474"/>
              <a:gd name="T68" fmla="*/ 1585912 w 1340"/>
              <a:gd name="T69" fmla="*/ 6350 h 14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40"/>
              <a:gd name="T106" fmla="*/ 0 h 1474"/>
              <a:gd name="T107" fmla="*/ 1340 w 1340"/>
              <a:gd name="T108" fmla="*/ 1474 h 147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40" h="1474">
                <a:moveTo>
                  <a:pt x="998" y="0"/>
                </a:moveTo>
                <a:lnTo>
                  <a:pt x="1" y="0"/>
                </a:lnTo>
                <a:lnTo>
                  <a:pt x="0" y="1"/>
                </a:lnTo>
                <a:lnTo>
                  <a:pt x="1" y="61"/>
                </a:lnTo>
                <a:lnTo>
                  <a:pt x="3" y="119"/>
                </a:lnTo>
                <a:lnTo>
                  <a:pt x="9" y="177"/>
                </a:lnTo>
                <a:lnTo>
                  <a:pt x="16" y="234"/>
                </a:lnTo>
                <a:lnTo>
                  <a:pt x="24" y="290"/>
                </a:lnTo>
                <a:lnTo>
                  <a:pt x="35" y="346"/>
                </a:lnTo>
                <a:lnTo>
                  <a:pt x="47" y="402"/>
                </a:lnTo>
                <a:lnTo>
                  <a:pt x="61" y="456"/>
                </a:lnTo>
                <a:lnTo>
                  <a:pt x="78" y="510"/>
                </a:lnTo>
                <a:lnTo>
                  <a:pt x="95" y="563"/>
                </a:lnTo>
                <a:lnTo>
                  <a:pt x="115" y="615"/>
                </a:lnTo>
                <a:lnTo>
                  <a:pt x="136" y="666"/>
                </a:lnTo>
                <a:lnTo>
                  <a:pt x="158" y="717"/>
                </a:lnTo>
                <a:lnTo>
                  <a:pt x="182" y="767"/>
                </a:lnTo>
                <a:lnTo>
                  <a:pt x="209" y="816"/>
                </a:lnTo>
                <a:lnTo>
                  <a:pt x="235" y="864"/>
                </a:lnTo>
                <a:lnTo>
                  <a:pt x="264" y="911"/>
                </a:lnTo>
                <a:lnTo>
                  <a:pt x="295" y="957"/>
                </a:lnTo>
                <a:lnTo>
                  <a:pt x="326" y="1002"/>
                </a:lnTo>
                <a:lnTo>
                  <a:pt x="360" y="1046"/>
                </a:lnTo>
                <a:lnTo>
                  <a:pt x="393" y="1088"/>
                </a:lnTo>
                <a:lnTo>
                  <a:pt x="429" y="1129"/>
                </a:lnTo>
                <a:lnTo>
                  <a:pt x="466" y="1170"/>
                </a:lnTo>
                <a:lnTo>
                  <a:pt x="505" y="1208"/>
                </a:lnTo>
                <a:lnTo>
                  <a:pt x="544" y="1247"/>
                </a:lnTo>
                <a:lnTo>
                  <a:pt x="585" y="1284"/>
                </a:lnTo>
                <a:lnTo>
                  <a:pt x="627" y="1319"/>
                </a:lnTo>
                <a:lnTo>
                  <a:pt x="671" y="1352"/>
                </a:lnTo>
                <a:lnTo>
                  <a:pt x="715" y="1385"/>
                </a:lnTo>
                <a:lnTo>
                  <a:pt x="760" y="1416"/>
                </a:lnTo>
                <a:lnTo>
                  <a:pt x="805" y="1446"/>
                </a:lnTo>
                <a:lnTo>
                  <a:pt x="853" y="1474"/>
                </a:lnTo>
                <a:lnTo>
                  <a:pt x="856" y="1468"/>
                </a:lnTo>
                <a:lnTo>
                  <a:pt x="1339" y="605"/>
                </a:lnTo>
                <a:lnTo>
                  <a:pt x="1340" y="601"/>
                </a:lnTo>
                <a:lnTo>
                  <a:pt x="1322" y="590"/>
                </a:lnTo>
                <a:lnTo>
                  <a:pt x="1303" y="577"/>
                </a:lnTo>
                <a:lnTo>
                  <a:pt x="1285" y="564"/>
                </a:lnTo>
                <a:lnTo>
                  <a:pt x="1267" y="552"/>
                </a:lnTo>
                <a:lnTo>
                  <a:pt x="1233" y="523"/>
                </a:lnTo>
                <a:lnTo>
                  <a:pt x="1201" y="492"/>
                </a:lnTo>
                <a:lnTo>
                  <a:pt x="1171" y="460"/>
                </a:lnTo>
                <a:lnTo>
                  <a:pt x="1157" y="444"/>
                </a:lnTo>
                <a:lnTo>
                  <a:pt x="1143" y="426"/>
                </a:lnTo>
                <a:lnTo>
                  <a:pt x="1130" y="408"/>
                </a:lnTo>
                <a:lnTo>
                  <a:pt x="1117" y="390"/>
                </a:lnTo>
                <a:lnTo>
                  <a:pt x="1105" y="372"/>
                </a:lnTo>
                <a:lnTo>
                  <a:pt x="1094" y="352"/>
                </a:lnTo>
                <a:lnTo>
                  <a:pt x="1083" y="332"/>
                </a:lnTo>
                <a:lnTo>
                  <a:pt x="1072" y="312"/>
                </a:lnTo>
                <a:lnTo>
                  <a:pt x="1063" y="293"/>
                </a:lnTo>
                <a:lnTo>
                  <a:pt x="1054" y="272"/>
                </a:lnTo>
                <a:lnTo>
                  <a:pt x="1045" y="251"/>
                </a:lnTo>
                <a:lnTo>
                  <a:pt x="1037" y="230"/>
                </a:lnTo>
                <a:lnTo>
                  <a:pt x="1030" y="209"/>
                </a:lnTo>
                <a:lnTo>
                  <a:pt x="1025" y="187"/>
                </a:lnTo>
                <a:lnTo>
                  <a:pt x="1019" y="165"/>
                </a:lnTo>
                <a:lnTo>
                  <a:pt x="1013" y="143"/>
                </a:lnTo>
                <a:lnTo>
                  <a:pt x="1009" y="120"/>
                </a:lnTo>
                <a:lnTo>
                  <a:pt x="1006" y="97"/>
                </a:lnTo>
                <a:lnTo>
                  <a:pt x="1003" y="75"/>
                </a:lnTo>
                <a:lnTo>
                  <a:pt x="1000" y="51"/>
                </a:lnTo>
                <a:lnTo>
                  <a:pt x="999" y="27"/>
                </a:lnTo>
                <a:lnTo>
                  <a:pt x="999" y="4"/>
                </a:lnTo>
                <a:lnTo>
                  <a:pt x="998" y="0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4351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Freeform 30"/>
          <p:cNvSpPr>
            <a:spLocks/>
          </p:cNvSpPr>
          <p:nvPr/>
        </p:nvSpPr>
        <p:spPr bwMode="auto">
          <a:xfrm>
            <a:off x="5178425" y="3524250"/>
            <a:ext cx="2130425" cy="2341563"/>
          </a:xfrm>
          <a:custGeom>
            <a:avLst/>
            <a:gdLst>
              <a:gd name="T0" fmla="*/ 546100 w 1342"/>
              <a:gd name="T1" fmla="*/ 0 h 1475"/>
              <a:gd name="T2" fmla="*/ 544512 w 1342"/>
              <a:gd name="T3" fmla="*/ 4763 h 1475"/>
              <a:gd name="T4" fmla="*/ 541337 w 1342"/>
              <a:gd name="T5" fmla="*/ 41275 h 1475"/>
              <a:gd name="T6" fmla="*/ 538162 w 1342"/>
              <a:gd name="T7" fmla="*/ 115888 h 1475"/>
              <a:gd name="T8" fmla="*/ 527050 w 1342"/>
              <a:gd name="T9" fmla="*/ 188913 h 1475"/>
              <a:gd name="T10" fmla="*/ 512763 w 1342"/>
              <a:gd name="T11" fmla="*/ 260350 h 1475"/>
              <a:gd name="T12" fmla="*/ 493713 w 1342"/>
              <a:gd name="T13" fmla="*/ 330200 h 1475"/>
              <a:gd name="T14" fmla="*/ 469900 w 1342"/>
              <a:gd name="T15" fmla="*/ 398463 h 1475"/>
              <a:gd name="T16" fmla="*/ 442913 w 1342"/>
              <a:gd name="T17" fmla="*/ 465138 h 1475"/>
              <a:gd name="T18" fmla="*/ 411163 w 1342"/>
              <a:gd name="T19" fmla="*/ 527050 h 1475"/>
              <a:gd name="T20" fmla="*/ 374650 w 1342"/>
              <a:gd name="T21" fmla="*/ 590550 h 1475"/>
              <a:gd name="T22" fmla="*/ 334962 w 1342"/>
              <a:gd name="T23" fmla="*/ 649288 h 1475"/>
              <a:gd name="T24" fmla="*/ 292100 w 1342"/>
              <a:gd name="T25" fmla="*/ 704850 h 1475"/>
              <a:gd name="T26" fmla="*/ 246063 w 1342"/>
              <a:gd name="T27" fmla="*/ 757238 h 1475"/>
              <a:gd name="T28" fmla="*/ 195262 w 1342"/>
              <a:gd name="T29" fmla="*/ 808038 h 1475"/>
              <a:gd name="T30" fmla="*/ 144462 w 1342"/>
              <a:gd name="T31" fmla="*/ 854075 h 1475"/>
              <a:gd name="T32" fmla="*/ 88900 w 1342"/>
              <a:gd name="T33" fmla="*/ 896938 h 1475"/>
              <a:gd name="T34" fmla="*/ 30163 w 1342"/>
              <a:gd name="T35" fmla="*/ 938213 h 1475"/>
              <a:gd name="T36" fmla="*/ 4762 w 1342"/>
              <a:gd name="T37" fmla="*/ 960438 h 1475"/>
              <a:gd name="T38" fmla="*/ 771525 w 1342"/>
              <a:gd name="T39" fmla="*/ 2341563 h 1475"/>
              <a:gd name="T40" fmla="*/ 847725 w 1342"/>
              <a:gd name="T41" fmla="*/ 2295526 h 1475"/>
              <a:gd name="T42" fmla="*/ 993775 w 1342"/>
              <a:gd name="T43" fmla="*/ 2200276 h 1475"/>
              <a:gd name="T44" fmla="*/ 1131887 w 1342"/>
              <a:gd name="T45" fmla="*/ 2095501 h 1475"/>
              <a:gd name="T46" fmla="*/ 1263650 w 1342"/>
              <a:gd name="T47" fmla="*/ 1981201 h 1475"/>
              <a:gd name="T48" fmla="*/ 1387475 w 1342"/>
              <a:gd name="T49" fmla="*/ 1857376 h 1475"/>
              <a:gd name="T50" fmla="*/ 1503362 w 1342"/>
              <a:gd name="T51" fmla="*/ 1728788 h 1475"/>
              <a:gd name="T52" fmla="*/ 1609725 w 1342"/>
              <a:gd name="T53" fmla="*/ 1592263 h 1475"/>
              <a:gd name="T54" fmla="*/ 1708150 w 1342"/>
              <a:gd name="T55" fmla="*/ 1446213 h 1475"/>
              <a:gd name="T56" fmla="*/ 1798638 w 1342"/>
              <a:gd name="T57" fmla="*/ 1296988 h 1475"/>
              <a:gd name="T58" fmla="*/ 1878013 w 1342"/>
              <a:gd name="T59" fmla="*/ 1141413 h 1475"/>
              <a:gd name="T60" fmla="*/ 1947863 w 1342"/>
              <a:gd name="T61" fmla="*/ 979488 h 1475"/>
              <a:gd name="T62" fmla="*/ 2006600 w 1342"/>
              <a:gd name="T63" fmla="*/ 811213 h 1475"/>
              <a:gd name="T64" fmla="*/ 2054225 w 1342"/>
              <a:gd name="T65" fmla="*/ 638175 h 1475"/>
              <a:gd name="T66" fmla="*/ 2090738 w 1342"/>
              <a:gd name="T67" fmla="*/ 460375 h 1475"/>
              <a:gd name="T68" fmla="*/ 2114550 w 1342"/>
              <a:gd name="T69" fmla="*/ 280988 h 1475"/>
              <a:gd name="T70" fmla="*/ 2128838 w 1342"/>
              <a:gd name="T71" fmla="*/ 96838 h 1475"/>
              <a:gd name="T72" fmla="*/ 2128838 w 1342"/>
              <a:gd name="T73" fmla="*/ 0 h 147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342"/>
              <a:gd name="T112" fmla="*/ 0 h 1475"/>
              <a:gd name="T113" fmla="*/ 1342 w 1342"/>
              <a:gd name="T114" fmla="*/ 1475 h 147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342" h="1475">
                <a:moveTo>
                  <a:pt x="1341" y="0"/>
                </a:moveTo>
                <a:lnTo>
                  <a:pt x="344" y="0"/>
                </a:lnTo>
                <a:lnTo>
                  <a:pt x="343" y="3"/>
                </a:lnTo>
                <a:lnTo>
                  <a:pt x="341" y="26"/>
                </a:lnTo>
                <a:lnTo>
                  <a:pt x="340" y="50"/>
                </a:lnTo>
                <a:lnTo>
                  <a:pt x="339" y="73"/>
                </a:lnTo>
                <a:lnTo>
                  <a:pt x="336" y="97"/>
                </a:lnTo>
                <a:lnTo>
                  <a:pt x="332" y="119"/>
                </a:lnTo>
                <a:lnTo>
                  <a:pt x="327" y="142"/>
                </a:lnTo>
                <a:lnTo>
                  <a:pt x="323" y="164"/>
                </a:lnTo>
                <a:lnTo>
                  <a:pt x="317" y="186"/>
                </a:lnTo>
                <a:lnTo>
                  <a:pt x="311" y="208"/>
                </a:lnTo>
                <a:lnTo>
                  <a:pt x="304" y="230"/>
                </a:lnTo>
                <a:lnTo>
                  <a:pt x="296" y="251"/>
                </a:lnTo>
                <a:lnTo>
                  <a:pt x="288" y="272"/>
                </a:lnTo>
                <a:lnTo>
                  <a:pt x="279" y="293"/>
                </a:lnTo>
                <a:lnTo>
                  <a:pt x="268" y="312"/>
                </a:lnTo>
                <a:lnTo>
                  <a:pt x="259" y="332"/>
                </a:lnTo>
                <a:lnTo>
                  <a:pt x="247" y="352"/>
                </a:lnTo>
                <a:lnTo>
                  <a:pt x="236" y="372"/>
                </a:lnTo>
                <a:lnTo>
                  <a:pt x="224" y="390"/>
                </a:lnTo>
                <a:lnTo>
                  <a:pt x="211" y="409"/>
                </a:lnTo>
                <a:lnTo>
                  <a:pt x="197" y="426"/>
                </a:lnTo>
                <a:lnTo>
                  <a:pt x="184" y="444"/>
                </a:lnTo>
                <a:lnTo>
                  <a:pt x="170" y="461"/>
                </a:lnTo>
                <a:lnTo>
                  <a:pt x="155" y="477"/>
                </a:lnTo>
                <a:lnTo>
                  <a:pt x="139" y="494"/>
                </a:lnTo>
                <a:lnTo>
                  <a:pt x="123" y="509"/>
                </a:lnTo>
                <a:lnTo>
                  <a:pt x="107" y="524"/>
                </a:lnTo>
                <a:lnTo>
                  <a:pt x="91" y="538"/>
                </a:lnTo>
                <a:lnTo>
                  <a:pt x="73" y="552"/>
                </a:lnTo>
                <a:lnTo>
                  <a:pt x="56" y="565"/>
                </a:lnTo>
                <a:lnTo>
                  <a:pt x="37" y="578"/>
                </a:lnTo>
                <a:lnTo>
                  <a:pt x="19" y="591"/>
                </a:lnTo>
                <a:lnTo>
                  <a:pt x="0" y="603"/>
                </a:lnTo>
                <a:lnTo>
                  <a:pt x="3" y="605"/>
                </a:lnTo>
                <a:lnTo>
                  <a:pt x="484" y="1471"/>
                </a:lnTo>
                <a:lnTo>
                  <a:pt x="486" y="1475"/>
                </a:lnTo>
                <a:lnTo>
                  <a:pt x="534" y="1446"/>
                </a:lnTo>
                <a:lnTo>
                  <a:pt x="580" y="1417"/>
                </a:lnTo>
                <a:lnTo>
                  <a:pt x="626" y="1386"/>
                </a:lnTo>
                <a:lnTo>
                  <a:pt x="670" y="1353"/>
                </a:lnTo>
                <a:lnTo>
                  <a:pt x="713" y="1320"/>
                </a:lnTo>
                <a:lnTo>
                  <a:pt x="756" y="1284"/>
                </a:lnTo>
                <a:lnTo>
                  <a:pt x="796" y="1248"/>
                </a:lnTo>
                <a:lnTo>
                  <a:pt x="836" y="1210"/>
                </a:lnTo>
                <a:lnTo>
                  <a:pt x="874" y="1170"/>
                </a:lnTo>
                <a:lnTo>
                  <a:pt x="911" y="1131"/>
                </a:lnTo>
                <a:lnTo>
                  <a:pt x="947" y="1089"/>
                </a:lnTo>
                <a:lnTo>
                  <a:pt x="982" y="1046"/>
                </a:lnTo>
                <a:lnTo>
                  <a:pt x="1014" y="1003"/>
                </a:lnTo>
                <a:lnTo>
                  <a:pt x="1046" y="958"/>
                </a:lnTo>
                <a:lnTo>
                  <a:pt x="1076" y="911"/>
                </a:lnTo>
                <a:lnTo>
                  <a:pt x="1105" y="865"/>
                </a:lnTo>
                <a:lnTo>
                  <a:pt x="1133" y="817"/>
                </a:lnTo>
                <a:lnTo>
                  <a:pt x="1158" y="769"/>
                </a:lnTo>
                <a:lnTo>
                  <a:pt x="1183" y="719"/>
                </a:lnTo>
                <a:lnTo>
                  <a:pt x="1206" y="668"/>
                </a:lnTo>
                <a:lnTo>
                  <a:pt x="1227" y="617"/>
                </a:lnTo>
                <a:lnTo>
                  <a:pt x="1245" y="563"/>
                </a:lnTo>
                <a:lnTo>
                  <a:pt x="1264" y="511"/>
                </a:lnTo>
                <a:lnTo>
                  <a:pt x="1279" y="456"/>
                </a:lnTo>
                <a:lnTo>
                  <a:pt x="1294" y="402"/>
                </a:lnTo>
                <a:lnTo>
                  <a:pt x="1306" y="346"/>
                </a:lnTo>
                <a:lnTo>
                  <a:pt x="1317" y="290"/>
                </a:lnTo>
                <a:lnTo>
                  <a:pt x="1325" y="234"/>
                </a:lnTo>
                <a:lnTo>
                  <a:pt x="1332" y="177"/>
                </a:lnTo>
                <a:lnTo>
                  <a:pt x="1337" y="119"/>
                </a:lnTo>
                <a:lnTo>
                  <a:pt x="1341" y="61"/>
                </a:lnTo>
                <a:lnTo>
                  <a:pt x="1342" y="1"/>
                </a:lnTo>
                <a:lnTo>
                  <a:pt x="1341" y="0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4351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7" name="Freeform 31"/>
          <p:cNvSpPr>
            <a:spLocks/>
          </p:cNvSpPr>
          <p:nvPr/>
        </p:nvSpPr>
        <p:spPr bwMode="auto">
          <a:xfrm>
            <a:off x="3225800" y="4495800"/>
            <a:ext cx="2684463" cy="1744663"/>
          </a:xfrm>
          <a:custGeom>
            <a:avLst/>
            <a:gdLst>
              <a:gd name="T0" fmla="*/ 0 w 1691"/>
              <a:gd name="T1" fmla="*/ 1385888 h 1099"/>
              <a:gd name="T2" fmla="*/ 153988 w 1691"/>
              <a:gd name="T3" fmla="*/ 1466850 h 1099"/>
              <a:gd name="T4" fmla="*/ 309563 w 1691"/>
              <a:gd name="T5" fmla="*/ 1538288 h 1099"/>
              <a:gd name="T6" fmla="*/ 473075 w 1691"/>
              <a:gd name="T7" fmla="*/ 1601788 h 1099"/>
              <a:gd name="T8" fmla="*/ 638175 w 1691"/>
              <a:gd name="T9" fmla="*/ 1651001 h 1099"/>
              <a:gd name="T10" fmla="*/ 811213 w 1691"/>
              <a:gd name="T11" fmla="*/ 1692276 h 1099"/>
              <a:gd name="T12" fmla="*/ 985838 w 1691"/>
              <a:gd name="T13" fmla="*/ 1720851 h 1099"/>
              <a:gd name="T14" fmla="*/ 1165225 w 1691"/>
              <a:gd name="T15" fmla="*/ 1739901 h 1099"/>
              <a:gd name="T16" fmla="*/ 1347788 w 1691"/>
              <a:gd name="T17" fmla="*/ 1744663 h 1099"/>
              <a:gd name="T18" fmla="*/ 1438275 w 1691"/>
              <a:gd name="T19" fmla="*/ 1744663 h 1099"/>
              <a:gd name="T20" fmla="*/ 1617663 w 1691"/>
              <a:gd name="T21" fmla="*/ 1731963 h 1099"/>
              <a:gd name="T22" fmla="*/ 1793876 w 1691"/>
              <a:gd name="T23" fmla="*/ 1708151 h 1099"/>
              <a:gd name="T24" fmla="*/ 1966913 w 1691"/>
              <a:gd name="T25" fmla="*/ 1674813 h 1099"/>
              <a:gd name="T26" fmla="*/ 2133601 w 1691"/>
              <a:gd name="T27" fmla="*/ 1628776 h 1099"/>
              <a:gd name="T28" fmla="*/ 2298701 w 1691"/>
              <a:gd name="T29" fmla="*/ 1573213 h 1099"/>
              <a:gd name="T30" fmla="*/ 2455863 w 1691"/>
              <a:gd name="T31" fmla="*/ 1508125 h 1099"/>
              <a:gd name="T32" fmla="*/ 2609851 w 1691"/>
              <a:gd name="T33" fmla="*/ 1433513 h 1099"/>
              <a:gd name="T34" fmla="*/ 2682876 w 1691"/>
              <a:gd name="T35" fmla="*/ 1389063 h 1099"/>
              <a:gd name="T36" fmla="*/ 1911351 w 1691"/>
              <a:gd name="T37" fmla="*/ 6350 h 1099"/>
              <a:gd name="T38" fmla="*/ 1879601 w 1691"/>
              <a:gd name="T39" fmla="*/ 23813 h 1099"/>
              <a:gd name="T40" fmla="*/ 1816101 w 1691"/>
              <a:gd name="T41" fmla="*/ 55563 h 1099"/>
              <a:gd name="T42" fmla="*/ 1749426 w 1691"/>
              <a:gd name="T43" fmla="*/ 85725 h 1099"/>
              <a:gd name="T44" fmla="*/ 1681163 w 1691"/>
              <a:gd name="T45" fmla="*/ 109538 h 1099"/>
              <a:gd name="T46" fmla="*/ 1609725 w 1691"/>
              <a:gd name="T47" fmla="*/ 130175 h 1099"/>
              <a:gd name="T48" fmla="*/ 1536700 w 1691"/>
              <a:gd name="T49" fmla="*/ 144463 h 1099"/>
              <a:gd name="T50" fmla="*/ 1462088 w 1691"/>
              <a:gd name="T51" fmla="*/ 153988 h 1099"/>
              <a:gd name="T52" fmla="*/ 1385888 w 1691"/>
              <a:gd name="T53" fmla="*/ 158750 h 1099"/>
              <a:gd name="T54" fmla="*/ 1347788 w 1691"/>
              <a:gd name="T55" fmla="*/ 158750 h 1099"/>
              <a:gd name="T56" fmla="*/ 1270000 w 1691"/>
              <a:gd name="T57" fmla="*/ 157163 h 1099"/>
              <a:gd name="T58" fmla="*/ 1192213 w 1691"/>
              <a:gd name="T59" fmla="*/ 149225 h 1099"/>
              <a:gd name="T60" fmla="*/ 1117600 w 1691"/>
              <a:gd name="T61" fmla="*/ 136525 h 1099"/>
              <a:gd name="T62" fmla="*/ 1044575 w 1691"/>
              <a:gd name="T63" fmla="*/ 119063 h 1099"/>
              <a:gd name="T64" fmla="*/ 973138 w 1691"/>
              <a:gd name="T65" fmla="*/ 96838 h 1099"/>
              <a:gd name="T66" fmla="*/ 904875 w 1691"/>
              <a:gd name="T67" fmla="*/ 68263 h 1099"/>
              <a:gd name="T68" fmla="*/ 838200 w 1691"/>
              <a:gd name="T69" fmla="*/ 36513 h 1099"/>
              <a:gd name="T70" fmla="*/ 774700 w 1691"/>
              <a:gd name="T71" fmla="*/ 0 h 1099"/>
              <a:gd name="T72" fmla="*/ 4763 w 1691"/>
              <a:gd name="T73" fmla="*/ 1377950 h 10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91"/>
              <a:gd name="T112" fmla="*/ 0 h 1099"/>
              <a:gd name="T113" fmla="*/ 1691 w 1691"/>
              <a:gd name="T114" fmla="*/ 1099 h 109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91" h="1099">
                <a:moveTo>
                  <a:pt x="0" y="873"/>
                </a:moveTo>
                <a:lnTo>
                  <a:pt x="0" y="873"/>
                </a:lnTo>
                <a:lnTo>
                  <a:pt x="48" y="900"/>
                </a:lnTo>
                <a:lnTo>
                  <a:pt x="97" y="924"/>
                </a:lnTo>
                <a:lnTo>
                  <a:pt x="146" y="947"/>
                </a:lnTo>
                <a:lnTo>
                  <a:pt x="195" y="969"/>
                </a:lnTo>
                <a:lnTo>
                  <a:pt x="245" y="990"/>
                </a:lnTo>
                <a:lnTo>
                  <a:pt x="298" y="1009"/>
                </a:lnTo>
                <a:lnTo>
                  <a:pt x="350" y="1025"/>
                </a:lnTo>
                <a:lnTo>
                  <a:pt x="402" y="1040"/>
                </a:lnTo>
                <a:lnTo>
                  <a:pt x="457" y="1054"/>
                </a:lnTo>
                <a:lnTo>
                  <a:pt x="511" y="1066"/>
                </a:lnTo>
                <a:lnTo>
                  <a:pt x="566" y="1076"/>
                </a:lnTo>
                <a:lnTo>
                  <a:pt x="621" y="1084"/>
                </a:lnTo>
                <a:lnTo>
                  <a:pt x="677" y="1091"/>
                </a:lnTo>
                <a:lnTo>
                  <a:pt x="734" y="1096"/>
                </a:lnTo>
                <a:lnTo>
                  <a:pt x="791" y="1099"/>
                </a:lnTo>
                <a:lnTo>
                  <a:pt x="849" y="1099"/>
                </a:lnTo>
                <a:lnTo>
                  <a:pt x="906" y="1099"/>
                </a:lnTo>
                <a:lnTo>
                  <a:pt x="963" y="1096"/>
                </a:lnTo>
                <a:lnTo>
                  <a:pt x="1019" y="1091"/>
                </a:lnTo>
                <a:lnTo>
                  <a:pt x="1075" y="1085"/>
                </a:lnTo>
                <a:lnTo>
                  <a:pt x="1130" y="1076"/>
                </a:lnTo>
                <a:lnTo>
                  <a:pt x="1184" y="1067"/>
                </a:lnTo>
                <a:lnTo>
                  <a:pt x="1239" y="1055"/>
                </a:lnTo>
                <a:lnTo>
                  <a:pt x="1292" y="1041"/>
                </a:lnTo>
                <a:lnTo>
                  <a:pt x="1344" y="1026"/>
                </a:lnTo>
                <a:lnTo>
                  <a:pt x="1397" y="1010"/>
                </a:lnTo>
                <a:lnTo>
                  <a:pt x="1448" y="991"/>
                </a:lnTo>
                <a:lnTo>
                  <a:pt x="1497" y="972"/>
                </a:lnTo>
                <a:lnTo>
                  <a:pt x="1547" y="950"/>
                </a:lnTo>
                <a:lnTo>
                  <a:pt x="1596" y="928"/>
                </a:lnTo>
                <a:lnTo>
                  <a:pt x="1644" y="903"/>
                </a:lnTo>
                <a:lnTo>
                  <a:pt x="1691" y="876"/>
                </a:lnTo>
                <a:lnTo>
                  <a:pt x="1690" y="875"/>
                </a:lnTo>
                <a:lnTo>
                  <a:pt x="1205" y="5"/>
                </a:lnTo>
                <a:lnTo>
                  <a:pt x="1204" y="4"/>
                </a:lnTo>
                <a:lnTo>
                  <a:pt x="1184" y="15"/>
                </a:lnTo>
                <a:lnTo>
                  <a:pt x="1164" y="26"/>
                </a:lnTo>
                <a:lnTo>
                  <a:pt x="1144" y="35"/>
                </a:lnTo>
                <a:lnTo>
                  <a:pt x="1123" y="44"/>
                </a:lnTo>
                <a:lnTo>
                  <a:pt x="1102" y="54"/>
                </a:lnTo>
                <a:lnTo>
                  <a:pt x="1080" y="62"/>
                </a:lnTo>
                <a:lnTo>
                  <a:pt x="1059" y="69"/>
                </a:lnTo>
                <a:lnTo>
                  <a:pt x="1036" y="76"/>
                </a:lnTo>
                <a:lnTo>
                  <a:pt x="1014" y="82"/>
                </a:lnTo>
                <a:lnTo>
                  <a:pt x="990" y="86"/>
                </a:lnTo>
                <a:lnTo>
                  <a:pt x="968" y="91"/>
                </a:lnTo>
                <a:lnTo>
                  <a:pt x="944" y="94"/>
                </a:lnTo>
                <a:lnTo>
                  <a:pt x="921" y="97"/>
                </a:lnTo>
                <a:lnTo>
                  <a:pt x="898" y="99"/>
                </a:lnTo>
                <a:lnTo>
                  <a:pt x="873" y="100"/>
                </a:lnTo>
                <a:lnTo>
                  <a:pt x="849" y="100"/>
                </a:lnTo>
                <a:lnTo>
                  <a:pt x="824" y="100"/>
                </a:lnTo>
                <a:lnTo>
                  <a:pt x="800" y="99"/>
                </a:lnTo>
                <a:lnTo>
                  <a:pt x="776" y="97"/>
                </a:lnTo>
                <a:lnTo>
                  <a:pt x="751" y="94"/>
                </a:lnTo>
                <a:lnTo>
                  <a:pt x="728" y="91"/>
                </a:lnTo>
                <a:lnTo>
                  <a:pt x="704" y="86"/>
                </a:lnTo>
                <a:lnTo>
                  <a:pt x="681" y="80"/>
                </a:lnTo>
                <a:lnTo>
                  <a:pt x="658" y="75"/>
                </a:lnTo>
                <a:lnTo>
                  <a:pt x="635" y="68"/>
                </a:lnTo>
                <a:lnTo>
                  <a:pt x="613" y="61"/>
                </a:lnTo>
                <a:lnTo>
                  <a:pt x="591" y="53"/>
                </a:lnTo>
                <a:lnTo>
                  <a:pt x="570" y="43"/>
                </a:lnTo>
                <a:lnTo>
                  <a:pt x="548" y="34"/>
                </a:lnTo>
                <a:lnTo>
                  <a:pt x="528" y="23"/>
                </a:lnTo>
                <a:lnTo>
                  <a:pt x="508" y="12"/>
                </a:lnTo>
                <a:lnTo>
                  <a:pt x="488" y="0"/>
                </a:lnTo>
                <a:lnTo>
                  <a:pt x="486" y="5"/>
                </a:lnTo>
                <a:lnTo>
                  <a:pt x="3" y="868"/>
                </a:lnTo>
                <a:lnTo>
                  <a:pt x="0" y="873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4351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8" name="Text Box 32"/>
          <p:cNvSpPr txBox="1">
            <a:spLocks noChangeArrowheads="1"/>
          </p:cNvSpPr>
          <p:nvPr/>
        </p:nvSpPr>
        <p:spPr bwMode="auto">
          <a:xfrm>
            <a:off x="3736975" y="1173163"/>
            <a:ext cx="1641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宋体" charset="-122"/>
              </a:rPr>
              <a:t>运动</a:t>
            </a:r>
            <a:endParaRPr lang="en-US" altLang="zh-CN">
              <a:ea typeface="宋体" charset="-122"/>
            </a:endParaRPr>
          </a:p>
        </p:txBody>
      </p:sp>
      <p:sp>
        <p:nvSpPr>
          <p:cNvPr id="10249" name="Text Box 33"/>
          <p:cNvSpPr txBox="1">
            <a:spLocks noChangeArrowheads="1"/>
          </p:cNvSpPr>
          <p:nvPr/>
        </p:nvSpPr>
        <p:spPr bwMode="auto">
          <a:xfrm>
            <a:off x="5378450" y="2205038"/>
            <a:ext cx="1641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宋体" charset="-122"/>
              </a:rPr>
              <a:t>娱乐</a:t>
            </a:r>
            <a:endParaRPr lang="en-US" altLang="zh-CN">
              <a:ea typeface="宋体" charset="-122"/>
            </a:endParaRPr>
          </a:p>
        </p:txBody>
      </p:sp>
      <p:sp>
        <p:nvSpPr>
          <p:cNvPr id="10250" name="Text Box 34"/>
          <p:cNvSpPr txBox="1">
            <a:spLocks noChangeArrowheads="1"/>
          </p:cNvSpPr>
          <p:nvPr/>
        </p:nvSpPr>
        <p:spPr bwMode="auto">
          <a:xfrm>
            <a:off x="5508625" y="4052888"/>
            <a:ext cx="1641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宋体" charset="-122"/>
              </a:rPr>
              <a:t>美食</a:t>
            </a:r>
            <a:endParaRPr lang="en-US" altLang="zh-CN">
              <a:ea typeface="宋体" charset="-122"/>
            </a:endParaRPr>
          </a:p>
        </p:txBody>
      </p:sp>
      <p:sp>
        <p:nvSpPr>
          <p:cNvPr id="10251" name="Text Box 35"/>
          <p:cNvSpPr txBox="1">
            <a:spLocks noChangeArrowheads="1"/>
          </p:cNvSpPr>
          <p:nvPr/>
        </p:nvSpPr>
        <p:spPr bwMode="auto">
          <a:xfrm>
            <a:off x="3741738" y="4997450"/>
            <a:ext cx="1641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宋体" charset="-122"/>
              </a:rPr>
              <a:t>公益</a:t>
            </a:r>
            <a:endParaRPr lang="en-US" altLang="zh-CN">
              <a:ea typeface="宋体" charset="-122"/>
            </a:endParaRPr>
          </a:p>
        </p:txBody>
      </p:sp>
      <p:sp>
        <p:nvSpPr>
          <p:cNvPr id="10252" name="Text Box 36"/>
          <p:cNvSpPr txBox="1">
            <a:spLocks noChangeArrowheads="1"/>
          </p:cNvSpPr>
          <p:nvPr/>
        </p:nvSpPr>
        <p:spPr bwMode="auto">
          <a:xfrm>
            <a:off x="1990725" y="4059238"/>
            <a:ext cx="1641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宋体" charset="-122"/>
              </a:rPr>
              <a:t>校园活动</a:t>
            </a:r>
            <a:endParaRPr lang="en-US" altLang="zh-CN">
              <a:ea typeface="宋体" charset="-122"/>
            </a:endParaRPr>
          </a:p>
        </p:txBody>
      </p:sp>
      <p:sp>
        <p:nvSpPr>
          <p:cNvPr id="10253" name="Text Box 37"/>
          <p:cNvSpPr txBox="1">
            <a:spLocks noChangeArrowheads="1"/>
          </p:cNvSpPr>
          <p:nvPr/>
        </p:nvSpPr>
        <p:spPr bwMode="auto">
          <a:xfrm>
            <a:off x="2098675" y="2195513"/>
            <a:ext cx="1641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宋体" charset="-122"/>
              </a:rPr>
              <a:t>学习</a:t>
            </a:r>
            <a:endParaRPr lang="en-US" altLang="zh-CN">
              <a:ea typeface="宋体" charset="-122"/>
            </a:endParaRPr>
          </a:p>
        </p:txBody>
      </p:sp>
      <p:sp>
        <p:nvSpPr>
          <p:cNvPr id="10254" name="TextBox 13"/>
          <p:cNvSpPr txBox="1">
            <a:spLocks noChangeArrowheads="1"/>
          </p:cNvSpPr>
          <p:nvPr/>
        </p:nvSpPr>
        <p:spPr bwMode="auto">
          <a:xfrm>
            <a:off x="468313" y="404813"/>
            <a:ext cx="719137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项目活动分类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latin typeface="华文行楷" pitchFamily="2" charset="-122"/>
                <a:ea typeface="华文行楷" pitchFamily="2" charset="-122"/>
              </a:rPr>
              <a:t>项目活动介绍</a:t>
            </a:r>
            <a:endParaRPr lang="zh-CN" altLang="zh-CN" sz="400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ea typeface="宋体" charset="-122"/>
            </a:endParaRPr>
          </a:p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29700" name="Picture 4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" y="476250"/>
            <a:ext cx="9001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9750" y="1557338"/>
          <a:ext cx="7993063" cy="3481387"/>
        </p:xfrm>
        <a:graphic>
          <a:graphicData uri="http://schemas.openxmlformats.org/drawingml/2006/table">
            <a:tbl>
              <a:tblPr/>
              <a:tblGrid>
                <a:gridCol w="2592388"/>
                <a:gridCol w="5400675"/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学习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晨读、阅读、复习、课题设计、项目小组、考研同步等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约球（乒乓球、羽毛球、篮球、网球）、约跑、骑行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D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娱乐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棋牌、电影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美食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公益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打扫、志愿活动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D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校园活动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社团、讲座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25"/>
                            </p:stCondLst>
                            <p:childTnLst>
                              <p:par>
                                <p:cTn id="1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7200" smtClean="0">
                <a:latin typeface="华文行楷" pitchFamily="2" charset="-122"/>
                <a:ea typeface="华文行楷" pitchFamily="2" charset="-122"/>
              </a:rPr>
              <a:t>Thanks!</a:t>
            </a:r>
            <a:endParaRPr lang="zh-CN" altLang="zh-CN" sz="7200" smtClean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theme/theme1.xml><?xml version="1.0" encoding="utf-8"?>
<a:theme xmlns:a="http://schemas.openxmlformats.org/drawingml/2006/main" name="M62GB&amp;F001">
  <a:themeElements>
    <a:clrScheme name="M62GB&amp;F001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55A78"/>
      </a:accent1>
      <a:accent2>
        <a:srgbClr val="4FD1FF"/>
      </a:accent2>
      <a:accent3>
        <a:srgbClr val="FFFFFF"/>
      </a:accent3>
      <a:accent4>
        <a:srgbClr val="000000"/>
      </a:accent4>
      <a:accent5>
        <a:srgbClr val="AAB5BE"/>
      </a:accent5>
      <a:accent6>
        <a:srgbClr val="47BDE7"/>
      </a:accent6>
      <a:hlink>
        <a:srgbClr val="023160"/>
      </a:hlink>
      <a:folHlink>
        <a:srgbClr val="C0C0C0"/>
      </a:folHlink>
    </a:clrScheme>
    <a:fontScheme name="M62GB&amp;F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62GB&amp;F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B&amp;F0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B&amp;F0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B&amp;F0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B&amp;F0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B&amp;F0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B&amp;F0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B&amp;F0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B&amp;F0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B&amp;F0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B&amp;F0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B&amp;F0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B&amp;F001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270C0"/>
        </a:accent1>
        <a:accent2>
          <a:srgbClr val="013D78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01366C"/>
        </a:accent6>
        <a:hlink>
          <a:srgbClr val="8FDF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B&amp;F001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3346"/>
        </a:accent1>
        <a:accent2>
          <a:srgbClr val="C80000"/>
        </a:accent2>
        <a:accent3>
          <a:srgbClr val="FFFFFF"/>
        </a:accent3>
        <a:accent4>
          <a:srgbClr val="000000"/>
        </a:accent4>
        <a:accent5>
          <a:srgbClr val="FFADB0"/>
        </a:accent5>
        <a:accent6>
          <a:srgbClr val="B50000"/>
        </a:accent6>
        <a:hlink>
          <a:srgbClr val="FFC9C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B&amp;F001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55A78"/>
        </a:accent1>
        <a:accent2>
          <a:srgbClr val="4FD1FF"/>
        </a:accent2>
        <a:accent3>
          <a:srgbClr val="FFFFFF"/>
        </a:accent3>
        <a:accent4>
          <a:srgbClr val="000000"/>
        </a:accent4>
        <a:accent5>
          <a:srgbClr val="AAB5BE"/>
        </a:accent5>
        <a:accent6>
          <a:srgbClr val="47BDE7"/>
        </a:accent6>
        <a:hlink>
          <a:srgbClr val="02316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B&amp;F001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55A78"/>
        </a:accent1>
        <a:accent2>
          <a:srgbClr val="4FD1FF"/>
        </a:accent2>
        <a:accent3>
          <a:srgbClr val="FFFFFF"/>
        </a:accent3>
        <a:accent4>
          <a:srgbClr val="000000"/>
        </a:accent4>
        <a:accent5>
          <a:srgbClr val="AAB5BE"/>
        </a:accent5>
        <a:accent6>
          <a:srgbClr val="47BDE7"/>
        </a:accent6>
        <a:hlink>
          <a:srgbClr val="02316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62GF&amp;D001">
  <a:themeElements>
    <a:clrScheme name="1_M62GF&amp;D001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55A78"/>
      </a:accent1>
      <a:accent2>
        <a:srgbClr val="4FD1FF"/>
      </a:accent2>
      <a:accent3>
        <a:srgbClr val="FFFFFF"/>
      </a:accent3>
      <a:accent4>
        <a:srgbClr val="000000"/>
      </a:accent4>
      <a:accent5>
        <a:srgbClr val="AAB5BE"/>
      </a:accent5>
      <a:accent6>
        <a:srgbClr val="47BDE7"/>
      </a:accent6>
      <a:hlink>
        <a:srgbClr val="023160"/>
      </a:hlink>
      <a:folHlink>
        <a:srgbClr val="C0C0C0"/>
      </a:folHlink>
    </a:clrScheme>
    <a:fontScheme name="1_M62GF&amp;D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62GF&amp;D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F&amp;D0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F&amp;D0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F&amp;D0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F&amp;D0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F&amp;D0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F&amp;D0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F&amp;D0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F&amp;D0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F&amp;D0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F&amp;D0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F&amp;D0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F&amp;D001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270C0"/>
        </a:accent1>
        <a:accent2>
          <a:srgbClr val="013D78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01366C"/>
        </a:accent6>
        <a:hlink>
          <a:srgbClr val="8FDF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F&amp;D001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3346"/>
        </a:accent1>
        <a:accent2>
          <a:srgbClr val="C80000"/>
        </a:accent2>
        <a:accent3>
          <a:srgbClr val="FFFFFF"/>
        </a:accent3>
        <a:accent4>
          <a:srgbClr val="000000"/>
        </a:accent4>
        <a:accent5>
          <a:srgbClr val="FFADB0"/>
        </a:accent5>
        <a:accent6>
          <a:srgbClr val="B50000"/>
        </a:accent6>
        <a:hlink>
          <a:srgbClr val="FFC9C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F&amp;D001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55A78"/>
        </a:accent1>
        <a:accent2>
          <a:srgbClr val="4FD1FF"/>
        </a:accent2>
        <a:accent3>
          <a:srgbClr val="FFFFFF"/>
        </a:accent3>
        <a:accent4>
          <a:srgbClr val="000000"/>
        </a:accent4>
        <a:accent5>
          <a:srgbClr val="AAB5BE"/>
        </a:accent5>
        <a:accent6>
          <a:srgbClr val="47BDE7"/>
        </a:accent6>
        <a:hlink>
          <a:srgbClr val="02316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F&amp;D001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55A78"/>
        </a:accent1>
        <a:accent2>
          <a:srgbClr val="4FD1FF"/>
        </a:accent2>
        <a:accent3>
          <a:srgbClr val="FFFFFF"/>
        </a:accent3>
        <a:accent4>
          <a:srgbClr val="000000"/>
        </a:accent4>
        <a:accent5>
          <a:srgbClr val="AAB5BE"/>
        </a:accent5>
        <a:accent6>
          <a:srgbClr val="47BDE7"/>
        </a:accent6>
        <a:hlink>
          <a:srgbClr val="02316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62GF&amp;D001">
  <a:themeElements>
    <a:clrScheme name="2_M62GF&amp;D001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55A78"/>
      </a:accent1>
      <a:accent2>
        <a:srgbClr val="4FD1FF"/>
      </a:accent2>
      <a:accent3>
        <a:srgbClr val="FFFFFF"/>
      </a:accent3>
      <a:accent4>
        <a:srgbClr val="000000"/>
      </a:accent4>
      <a:accent5>
        <a:srgbClr val="AAB5BE"/>
      </a:accent5>
      <a:accent6>
        <a:srgbClr val="47BDE7"/>
      </a:accent6>
      <a:hlink>
        <a:srgbClr val="023160"/>
      </a:hlink>
      <a:folHlink>
        <a:srgbClr val="C0C0C0"/>
      </a:folHlink>
    </a:clrScheme>
    <a:fontScheme name="2_M62GF&amp;D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M62GF&amp;D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F&amp;D0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F&amp;D0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F&amp;D0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F&amp;D0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F&amp;D0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F&amp;D0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F&amp;D0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F&amp;D0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F&amp;D0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F&amp;D0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F&amp;D0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F&amp;D001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270C0"/>
        </a:accent1>
        <a:accent2>
          <a:srgbClr val="013D78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01366C"/>
        </a:accent6>
        <a:hlink>
          <a:srgbClr val="8FDF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F&amp;D001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3346"/>
        </a:accent1>
        <a:accent2>
          <a:srgbClr val="C80000"/>
        </a:accent2>
        <a:accent3>
          <a:srgbClr val="FFFFFF"/>
        </a:accent3>
        <a:accent4>
          <a:srgbClr val="000000"/>
        </a:accent4>
        <a:accent5>
          <a:srgbClr val="FFADB0"/>
        </a:accent5>
        <a:accent6>
          <a:srgbClr val="B50000"/>
        </a:accent6>
        <a:hlink>
          <a:srgbClr val="FFC9C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F&amp;D001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55A78"/>
        </a:accent1>
        <a:accent2>
          <a:srgbClr val="4FD1FF"/>
        </a:accent2>
        <a:accent3>
          <a:srgbClr val="FFFFFF"/>
        </a:accent3>
        <a:accent4>
          <a:srgbClr val="000000"/>
        </a:accent4>
        <a:accent5>
          <a:srgbClr val="AAB5BE"/>
        </a:accent5>
        <a:accent6>
          <a:srgbClr val="47BDE7"/>
        </a:accent6>
        <a:hlink>
          <a:srgbClr val="02316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F&amp;D001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55A78"/>
        </a:accent1>
        <a:accent2>
          <a:srgbClr val="4FD1FF"/>
        </a:accent2>
        <a:accent3>
          <a:srgbClr val="FFFFFF"/>
        </a:accent3>
        <a:accent4>
          <a:srgbClr val="000000"/>
        </a:accent4>
        <a:accent5>
          <a:srgbClr val="AAB5BE"/>
        </a:accent5>
        <a:accent6>
          <a:srgbClr val="47BDE7"/>
        </a:accent6>
        <a:hlink>
          <a:srgbClr val="02316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330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Calibri</vt:lpstr>
      <vt:lpstr>华文行楷</vt:lpstr>
      <vt:lpstr>华文新魏</vt:lpstr>
      <vt:lpstr>宋体</vt:lpstr>
      <vt:lpstr>M62GB&amp;F001</vt:lpstr>
      <vt:lpstr>1_M62GF&amp;D001</vt:lpstr>
      <vt:lpstr>2_M62GF&amp;D001</vt:lpstr>
      <vt:lpstr>乐约</vt:lpstr>
      <vt:lpstr>背景</vt:lpstr>
      <vt:lpstr>背景</vt:lpstr>
      <vt:lpstr>业务机遇</vt:lpstr>
      <vt:lpstr>项目环境</vt:lpstr>
      <vt:lpstr>幻灯片 6</vt:lpstr>
      <vt:lpstr>项目活动介绍</vt:lpstr>
      <vt:lpstr>Thanks!</vt:lpstr>
    </vt:vector>
  </TitlesOfParts>
  <Company>m62 visualcommunications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graphics05</dc:creator>
  <cp:lastModifiedBy>dreamsummit</cp:lastModifiedBy>
  <cp:revision>12</cp:revision>
  <dcterms:created xsi:type="dcterms:W3CDTF">2005-07-13T08:30:07Z</dcterms:created>
  <dcterms:modified xsi:type="dcterms:W3CDTF">2016-10-12T06:14:36Z</dcterms:modified>
</cp:coreProperties>
</file>