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6" r:id="rId3"/>
    <p:sldId id="305" r:id="rId5"/>
    <p:sldId id="307" r:id="rId6"/>
    <p:sldId id="306" r:id="rId7"/>
    <p:sldId id="333" r:id="rId8"/>
    <p:sldId id="266" r:id="rId9"/>
    <p:sldId id="272" r:id="rId10"/>
    <p:sldId id="295" r:id="rId11"/>
    <p:sldId id="274" r:id="rId12"/>
    <p:sldId id="267" r:id="rId13"/>
    <p:sldId id="296" r:id="rId14"/>
    <p:sldId id="268" r:id="rId15"/>
    <p:sldId id="260" r:id="rId16"/>
    <p:sldId id="269" r:id="rId17"/>
    <p:sldId id="271" r:id="rId18"/>
    <p:sldId id="335" r:id="rId19"/>
    <p:sldId id="297" r:id="rId20"/>
    <p:sldId id="336" r:id="rId21"/>
    <p:sldId id="278" r:id="rId22"/>
    <p:sldId id="302" r:id="rId23"/>
    <p:sldId id="303" r:id="rId24"/>
    <p:sldId id="360" r:id="rId25"/>
    <p:sldId id="293" r:id="rId26"/>
    <p:sldId id="294" r:id="rId27"/>
    <p:sldId id="29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5E40"/>
    <a:srgbClr val="BFC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9" autoAdjust="0"/>
    <p:restoredTop sz="94660"/>
  </p:normalViewPr>
  <p:slideViewPr>
    <p:cSldViewPr snapToGrid="0">
      <p:cViewPr varScale="1">
        <p:scale>
          <a:sx n="72" d="100"/>
          <a:sy n="72" d="100"/>
        </p:scale>
        <p:origin x="66" y="798"/>
      </p:cViewPr>
      <p:guideLst/>
    </p:cSldViewPr>
  </p:slideViewPr>
  <p:notesTextViewPr>
    <p:cViewPr>
      <p:scale>
        <a:sx n="1" d="1"/>
        <a:sy n="1" d="1"/>
      </p:scale>
      <p:origin x="0" y="0"/>
    </p:cViewPr>
  </p:notesTextViewPr>
  <p:notesViewPr>
    <p:cSldViewPr snapToGrid="0">
      <p:cViewPr varScale="1">
        <p:scale>
          <a:sx n="85" d="100"/>
          <a:sy n="85" d="100"/>
        </p:scale>
        <p:origin x="111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4A2159-2DEB-4C5E-9822-3B5F02D68D5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90C05E-8C82-4DDE-B17A-764E0B21799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390CF-7D3F-4C14-BF15-3E067A02FD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D2DD9-6AF3-4A1F-8FC3-93C6FDC5EA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3D2DD9-6AF3-4A1F-8FC3-93C6FDC5EA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25633" b="42666"/>
          <a:stretch>
            <a:fillRect/>
          </a:stretch>
        </p:blipFill>
        <p:spPr>
          <a:xfrm>
            <a:off x="-1" y="0"/>
            <a:ext cx="12192001" cy="6858000"/>
          </a:xfrm>
          <a:prstGeom prst="rect">
            <a:avLst/>
          </a:prstGeom>
        </p:spPr>
      </p:pic>
      <p:sp>
        <p:nvSpPr>
          <p:cNvPr id="2" name="Title 1"/>
          <p:cNvSpPr>
            <a:spLocks noGrp="1"/>
          </p:cNvSpPr>
          <p:nvPr>
            <p:ph type="ctrTitle"/>
          </p:nvPr>
        </p:nvSpPr>
        <p:spPr>
          <a:xfrm>
            <a:off x="1524000" y="1103534"/>
            <a:ext cx="9144000" cy="2540699"/>
          </a:xfrm>
        </p:spPr>
        <p:txBody>
          <a:bodyPr anchor="b"/>
          <a:lstStyle>
            <a:lvl1pPr algn="ctr">
              <a:defRPr sz="6000">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132390"/>
            <a:ext cx="9144000" cy="713930"/>
          </a:xfrm>
        </p:spPr>
        <p:txBody>
          <a:bodyPr/>
          <a:lstStyle>
            <a:lvl1pPr marL="0" indent="0" algn="ctr">
              <a:buNone/>
              <a:defRPr sz="240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日期占位符 1"/>
          <p:cNvSpPr>
            <a:spLocks noGrp="1"/>
          </p:cNvSpPr>
          <p:nvPr>
            <p:ph type="dt" sz="half" idx="14"/>
          </p:nvPr>
        </p:nvSpPr>
        <p:spPr/>
        <p:txBody>
          <a:bodyPr/>
          <a:lstStyle/>
          <a:p>
            <a:fld id="{3532CD1C-7B15-40D5-BDD3-D3A522AB1C59}" type="datetimeFigureOut">
              <a:rPr lang="zh-CN" altLang="en-US" smtClean="0"/>
            </a:fld>
            <a:endParaRPr lang="zh-CN" altLang="en-US"/>
          </a:p>
        </p:txBody>
      </p:sp>
      <p:sp>
        <p:nvSpPr>
          <p:cNvPr id="6" name="页脚占位符 5"/>
          <p:cNvSpPr>
            <a:spLocks noGrp="1"/>
          </p:cNvSpPr>
          <p:nvPr>
            <p:ph type="ftr" sz="quarter" idx="15"/>
          </p:nvPr>
        </p:nvSpPr>
        <p:spPr/>
        <p:txBody>
          <a:bodyPr/>
          <a:lstStyle/>
          <a:p>
            <a:endParaRPr lang="zh-CN" altLang="en-US"/>
          </a:p>
        </p:txBody>
      </p:sp>
      <p:sp>
        <p:nvSpPr>
          <p:cNvPr id="7" name="灯片编号占位符 6"/>
          <p:cNvSpPr>
            <a:spLocks noGrp="1"/>
          </p:cNvSpPr>
          <p:nvPr>
            <p:ph type="sldNum" sz="quarter" idx="16"/>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2019299"/>
            <a:ext cx="10515600" cy="373380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17558" r="-22" b="53343"/>
          <a:stretch>
            <a:fillRect/>
          </a:stretch>
        </p:blipFill>
        <p:spPr>
          <a:xfrm>
            <a:off x="0" y="0"/>
            <a:ext cx="12192000" cy="6858000"/>
          </a:xfrm>
          <a:prstGeom prst="rect">
            <a:avLst/>
          </a:prstGeom>
        </p:spPr>
      </p:pic>
      <p:sp>
        <p:nvSpPr>
          <p:cNvPr id="2" name="Title 1"/>
          <p:cNvSpPr>
            <a:spLocks noGrp="1"/>
          </p:cNvSpPr>
          <p:nvPr>
            <p:ph type="title"/>
          </p:nvPr>
        </p:nvSpPr>
        <p:spPr>
          <a:xfrm>
            <a:off x="4242816" y="2288692"/>
            <a:ext cx="7104634" cy="1381598"/>
          </a:xfrm>
        </p:spPr>
        <p:txBody>
          <a:bodyPr anchor="ctr" anchorCtr="0">
            <a:normAutofit/>
          </a:bodyPr>
          <a:lstStyle>
            <a:lvl1pPr algn="l">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3960814"/>
            <a:ext cx="10515600" cy="616572"/>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94EB08-0DEB-44BD-BEB1-CDFF23BDA650}" type="slidenum">
              <a:rPr lang="zh-CN" altLang="en-US" smtClean="0"/>
            </a:fld>
            <a:endParaRPr lang="zh-CN" altLang="en-US"/>
          </a:p>
        </p:txBody>
      </p:sp>
      <p:cxnSp>
        <p:nvCxnSpPr>
          <p:cNvPr id="8" name="直接连接符 7"/>
          <p:cNvCxnSpPr/>
          <p:nvPr userDrawn="1">
            <p:custDataLst>
              <p:tags r:id="rId3"/>
            </p:custDataLst>
          </p:nvPr>
        </p:nvCxnSpPr>
        <p:spPr>
          <a:xfrm>
            <a:off x="793529" y="2288692"/>
            <a:ext cx="1060494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custDataLst>
              <p:tags r:id="rId4"/>
            </p:custDataLst>
          </p:nvPr>
        </p:nvCxnSpPr>
        <p:spPr>
          <a:xfrm>
            <a:off x="793529" y="3659713"/>
            <a:ext cx="1060494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1941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1941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90000"/>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dirty="0"/>
          </a:p>
        </p:txBody>
      </p:sp>
      <p:sp>
        <p:nvSpPr>
          <p:cNvPr id="9" name="Slide Number Placeholder 8"/>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43250" y="2617419"/>
            <a:ext cx="5676900" cy="1381506"/>
          </a:xfrm>
        </p:spPr>
        <p:txBody>
          <a:bodyPr>
            <a:normAutofit/>
          </a:bodyPr>
          <a:lstStyle>
            <a:lvl1pPr algn="ctr">
              <a:defRPr sz="88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94EB08-0DEB-44BD-BEB1-CDFF23BDA650}" type="slidenum">
              <a:rPr lang="zh-CN" altLang="en-US" smtClean="0"/>
            </a:fld>
            <a:endParaRPr lang="zh-CN" altLang="en-US"/>
          </a:p>
        </p:txBody>
      </p:sp>
      <p:sp>
        <p:nvSpPr>
          <p:cNvPr id="6" name="空心弧 5"/>
          <p:cNvSpPr/>
          <p:nvPr userDrawn="1">
            <p:custDataLst>
              <p:tags r:id="rId2"/>
            </p:custDataLst>
          </p:nvPr>
        </p:nvSpPr>
        <p:spPr bwMode="auto">
          <a:xfrm rot="7086271">
            <a:off x="7566940" y="2232891"/>
            <a:ext cx="2150565" cy="2150562"/>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35">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94EB08-0DEB-44BD-BEB1-CDFF23BDA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1">
            <a:extLst>
              <a:ext uri="{28A0092B-C50C-407E-A947-70E740481C1C}">
                <a14:useLocalDpi xmlns:a14="http://schemas.microsoft.com/office/drawing/2010/main" val="0"/>
              </a:ext>
            </a:extLst>
          </a:blip>
          <a:srcRect l="312" t="22742" r="17482" b="53342"/>
          <a:stretch>
            <a:fillRect/>
          </a:stretch>
        </p:blipFill>
        <p:spPr>
          <a:xfrm>
            <a:off x="0" y="0"/>
            <a:ext cx="12192000" cy="6858000"/>
          </a:xfrm>
          <a:prstGeom prst="rect">
            <a:avLst/>
          </a:prstGeom>
        </p:spPr>
      </p:pic>
      <p:sp>
        <p:nvSpPr>
          <p:cNvPr id="2" name="Title Placeholder 1"/>
          <p:cNvSpPr>
            <a:spLocks noGrp="1"/>
          </p:cNvSpPr>
          <p:nvPr>
            <p:ph type="title"/>
            <p:custDataLst>
              <p:tags r:id="rId12"/>
            </p:custDataLst>
          </p:nvPr>
        </p:nvSpPr>
        <p:spPr>
          <a:xfrm>
            <a:off x="838200" y="365125"/>
            <a:ext cx="10515600" cy="98818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2CD1C-7B15-40D5-BDD3-D3A522AB1C5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4EB08-0DEB-44BD-BEB1-CDFF23BDA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65125" indent="-365125" algn="l" defTabSz="914400" rtl="0" eaLnBrk="1" latinLnBrk="0" hangingPunct="1">
        <a:lnSpc>
          <a:spcPct val="90000"/>
        </a:lnSpc>
        <a:spcBef>
          <a:spcPts val="1000"/>
        </a:spcBef>
        <a:buClr>
          <a:schemeClr val="accent1"/>
        </a:buClr>
        <a:buSzPct val="80000"/>
        <a:buFont typeface="Wingdings" panose="05000000000000000000" pitchFamily="2" charset="2"/>
        <a:buChar char="{"/>
        <a:defRPr sz="2400"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tags" Target="../tags/tag66.xml"/></Relationships>
</file>

<file path=ppt/slides/_rels/slide1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tags" Target="../tags/tag83.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1" Type="http://schemas.openxmlformats.org/officeDocument/2006/relationships/notesSlide" Target="../notesSlides/notesSlide11.xml"/><Relationship Id="rId10" Type="http://schemas.openxmlformats.org/officeDocument/2006/relationships/slideLayout" Target="../slideLayouts/slideLayout7.xml"/><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98.xml"/><Relationship Id="rId6" Type="http://schemas.openxmlformats.org/officeDocument/2006/relationships/image" Target="../media/image8.jpeg"/><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4.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notesSlide" Target="../notesSlides/notesSlide13.xml"/><Relationship Id="rId10" Type="http://schemas.openxmlformats.org/officeDocument/2006/relationships/slideLayout" Target="../slideLayouts/slideLayout7.xml"/><Relationship Id="rId1" Type="http://schemas.openxmlformats.org/officeDocument/2006/relationships/tags" Target="../tags/tag99.xml"/></Relationships>
</file>

<file path=ppt/slides/_rels/slide15.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7" Type="http://schemas.openxmlformats.org/officeDocument/2006/relationships/notesSlide" Target="../notesSlides/notesSlide14.xml"/><Relationship Id="rId16" Type="http://schemas.openxmlformats.org/officeDocument/2006/relationships/slideLayout" Target="../slideLayouts/slideLayout7.xml"/><Relationship Id="rId15" Type="http://schemas.openxmlformats.org/officeDocument/2006/relationships/tags" Target="../tags/tag116.xml"/><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tags" Target="../tags/tag10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7.xml"/></Relationships>
</file>

<file path=ppt/slides/_rels/slide17.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6" Type="http://schemas.openxmlformats.org/officeDocument/2006/relationships/notesSlide" Target="../notesSlides/notesSlide15.xml"/><Relationship Id="rId15" Type="http://schemas.openxmlformats.org/officeDocument/2006/relationships/slideLayout" Target="../slideLayouts/slideLayout7.xml"/><Relationship Id="rId14" Type="http://schemas.openxmlformats.org/officeDocument/2006/relationships/tags" Target="../tags/tag130.xml"/><Relationship Id="rId13" Type="http://schemas.openxmlformats.org/officeDocument/2006/relationships/image" Target="../media/image15.png"/><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tags" Target="../tags/tag1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1.xml"/></Relationships>
</file>

<file path=ppt/slides/_rels/slide19.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4" Type="http://schemas.openxmlformats.org/officeDocument/2006/relationships/notesSlide" Target="../notesSlides/notesSlide16.xml"/><Relationship Id="rId23" Type="http://schemas.openxmlformats.org/officeDocument/2006/relationships/slideLayout" Target="../slideLayouts/slideLayout7.xml"/><Relationship Id="rId22" Type="http://schemas.openxmlformats.org/officeDocument/2006/relationships/tags" Target="../tags/tag152.xml"/><Relationship Id="rId21" Type="http://schemas.openxmlformats.org/officeDocument/2006/relationships/image" Target="../media/image16.jpeg"/><Relationship Id="rId20" Type="http://schemas.openxmlformats.org/officeDocument/2006/relationships/tags" Target="../tags/tag151.xml"/><Relationship Id="rId2" Type="http://schemas.openxmlformats.org/officeDocument/2006/relationships/tags" Target="../tags/tag133.xml"/><Relationship Id="rId19" Type="http://schemas.openxmlformats.org/officeDocument/2006/relationships/tags" Target="../tags/tag150.xml"/><Relationship Id="rId18" Type="http://schemas.openxmlformats.org/officeDocument/2006/relationships/tags" Target="../tags/tag149.xml"/><Relationship Id="rId17" Type="http://schemas.openxmlformats.org/officeDocument/2006/relationships/tags" Target="../tags/tag148.xml"/><Relationship Id="rId16" Type="http://schemas.openxmlformats.org/officeDocument/2006/relationships/tags" Target="../tags/tag147.xml"/><Relationship Id="rId15" Type="http://schemas.openxmlformats.org/officeDocument/2006/relationships/tags" Target="../tags/tag146.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tags" Target="../tags/tag13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3" Type="http://schemas.openxmlformats.org/officeDocument/2006/relationships/notesSlide" Target="../notesSlides/notesSlide17.xml"/><Relationship Id="rId12" Type="http://schemas.openxmlformats.org/officeDocument/2006/relationships/slideLayout" Target="../slideLayouts/slideLayout2.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tags" Target="../tags/tag153.xml"/></Relationships>
</file>

<file path=ppt/slides/_rels/slide21.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8" Type="http://schemas.openxmlformats.org/officeDocument/2006/relationships/notesSlide" Target="../notesSlides/notesSlide18.xml"/><Relationship Id="rId17" Type="http://schemas.openxmlformats.org/officeDocument/2006/relationships/slideLayout" Target="../slideLayouts/slideLayout4.xml"/><Relationship Id="rId16" Type="http://schemas.openxmlformats.org/officeDocument/2006/relationships/tags" Target="../tags/tag179.xml"/><Relationship Id="rId15" Type="http://schemas.openxmlformats.org/officeDocument/2006/relationships/tags" Target="../tags/tag178.xml"/><Relationship Id="rId14" Type="http://schemas.openxmlformats.org/officeDocument/2006/relationships/tags" Target="../tags/tag177.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tags" Target="../tags/tag16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7.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image" Target="../media/image17.png"/><Relationship Id="rId2" Type="http://schemas.openxmlformats.org/officeDocument/2006/relationships/tags" Target="../tags/tag181.xml"/><Relationship Id="rId1" Type="http://schemas.openxmlformats.org/officeDocument/2006/relationships/tags" Target="../tags/tag180.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image" Target="../media/image19.jpeg"/><Relationship Id="rId5" Type="http://schemas.openxmlformats.org/officeDocument/2006/relationships/tags" Target="../tags/tag188.xml"/><Relationship Id="rId4" Type="http://schemas.openxmlformats.org/officeDocument/2006/relationships/image" Target="../media/image18.jpeg"/><Relationship Id="rId3" Type="http://schemas.openxmlformats.org/officeDocument/2006/relationships/tags" Target="../tags/tag187.xml"/><Relationship Id="rId2" Type="http://schemas.openxmlformats.org/officeDocument/2006/relationships/tags" Target="../tags/tag186.xml"/><Relationship Id="rId10" Type="http://schemas.openxmlformats.org/officeDocument/2006/relationships/notesSlide" Target="../notesSlides/notesSlide20.xml"/><Relationship Id="rId1" Type="http://schemas.openxmlformats.org/officeDocument/2006/relationships/tags" Target="../tags/tag185.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xml"/><Relationship Id="rId2" Type="http://schemas.openxmlformats.org/officeDocument/2006/relationships/tags" Target="../tags/tag192.xml"/><Relationship Id="rId1" Type="http://schemas.openxmlformats.org/officeDocument/2006/relationships/tags" Target="../tags/tag19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16.xml"/><Relationship Id="rId4" Type="http://schemas.openxmlformats.org/officeDocument/2006/relationships/image" Target="../media/image3.jpeg"/><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4.jpeg"/><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5" Type="http://schemas.openxmlformats.org/officeDocument/2006/relationships/notesSlide" Target="../notesSlides/notesSlide6.xml"/><Relationship Id="rId14" Type="http://schemas.openxmlformats.org/officeDocument/2006/relationships/slideLayout" Target="../slideLayouts/slideLayout7.xml"/><Relationship Id="rId13" Type="http://schemas.openxmlformats.org/officeDocument/2006/relationships/tags" Target="../tags/tag41.xml"/><Relationship Id="rId12" Type="http://schemas.openxmlformats.org/officeDocument/2006/relationships/image" Target="../media/image5.png"/><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8" Type="http://schemas.openxmlformats.org/officeDocument/2006/relationships/notesSlide" Target="../notesSlides/notesSlide8.xml"/><Relationship Id="rId17" Type="http://schemas.openxmlformats.org/officeDocument/2006/relationships/slideLayout" Target="../slideLayouts/slideLayout7.xml"/><Relationship Id="rId16" Type="http://schemas.openxmlformats.org/officeDocument/2006/relationships/tags" Target="../tags/tag65.xml"/><Relationship Id="rId15" Type="http://schemas.openxmlformats.org/officeDocument/2006/relationships/image" Target="../media/image6.png"/><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t>我的专属游记</a:t>
            </a:r>
            <a:endParaRPr lang="zh-CN" altLang="en-US" dirty="0"/>
          </a:p>
        </p:txBody>
      </p:sp>
      <p:sp>
        <p:nvSpPr>
          <p:cNvPr id="3" name="副标题 2"/>
          <p:cNvSpPr>
            <a:spLocks noGrp="1"/>
          </p:cNvSpPr>
          <p:nvPr>
            <p:ph type="subTitle" idx="1"/>
            <p:custDataLst>
              <p:tags r:id="rId2"/>
            </p:custDataLst>
          </p:nvPr>
        </p:nvSpPr>
        <p:spPr/>
        <p:txBody>
          <a:bodyPr/>
          <a:lstStyle/>
          <a:p>
            <a:r>
              <a:rPr lang="en-US" altLang="zh-CN" dirty="0"/>
              <a:t>HAVA   A  GOOD  TRAVEL</a:t>
            </a:r>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custDataLst>
              <p:tags r:id="rId1"/>
            </p:custDataLst>
          </p:nvPr>
        </p:nvGrpSpPr>
        <p:grpSpPr>
          <a:xfrm>
            <a:off x="4392404" y="351480"/>
            <a:ext cx="3600992" cy="915234"/>
            <a:chOff x="1222799" y="2284395"/>
            <a:chExt cx="2493950" cy="633867"/>
          </a:xfrm>
        </p:grpSpPr>
        <p:grpSp>
          <p:nvGrpSpPr>
            <p:cNvPr id="25" name="组合 24"/>
            <p:cNvGrpSpPr/>
            <p:nvPr/>
          </p:nvGrpSpPr>
          <p:grpSpPr>
            <a:xfrm>
              <a:off x="3363991" y="2284395"/>
              <a:ext cx="352758" cy="344404"/>
              <a:chOff x="3363991" y="2374013"/>
              <a:chExt cx="154219" cy="150568"/>
            </a:xfrm>
          </p:grpSpPr>
          <p:sp>
            <p:nvSpPr>
              <p:cNvPr id="30" name="任意多边形 29"/>
              <p:cNvSpPr/>
              <p:nvPr>
                <p:custDataLst>
                  <p:tags r:id="rId2"/>
                </p:custDataLst>
              </p:nvPr>
            </p:nvSpPr>
            <p:spPr>
              <a:xfrm>
                <a:off x="3363991" y="2388613"/>
                <a:ext cx="135968" cy="135968"/>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0" bIns="0" anchor="ctr">
                <a:normAutofit lnSpcReduction="10000"/>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40" name="矩形 39"/>
              <p:cNvSpPr/>
              <p:nvPr>
                <p:custDataLst>
                  <p:tags r:id="rId3"/>
                </p:custDataLst>
              </p:nvPr>
            </p:nvSpPr>
            <p:spPr>
              <a:xfrm>
                <a:off x="3468933" y="2374013"/>
                <a:ext cx="49277" cy="5201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fontScale="85000" lnSpcReduction="20000"/>
              </a:bodyPr>
              <a:lstStyle/>
              <a:p>
                <a:pPr algn="ctr">
                  <a:defRPr/>
                </a:pPr>
                <a:endParaRPr lang="zh-CN" altLang="en-US" sz="700">
                  <a:latin typeface="Arial" panose="020B0604020202020204" pitchFamily="34" charset="0"/>
                  <a:ea typeface="黑体" panose="02010609060101010101" pitchFamily="49" charset="-122"/>
                </a:endParaRPr>
              </a:p>
            </p:txBody>
          </p:sp>
        </p:grpSp>
        <p:sp>
          <p:nvSpPr>
            <p:cNvPr id="27" name="文本框 1"/>
            <p:cNvSpPr txBox="1">
              <a:spLocks noChangeArrowheads="1"/>
            </p:cNvSpPr>
            <p:nvPr>
              <p:custDataLst>
                <p:tags r:id="rId4"/>
              </p:custDataLst>
            </p:nvPr>
          </p:nvSpPr>
          <p:spPr bwMode="auto">
            <a:xfrm>
              <a:off x="1222799" y="2456597"/>
              <a:ext cx="2141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3600" b="1" spc="169" smtClean="0">
                  <a:solidFill>
                    <a:schemeClr val="accent1">
                      <a:lumMod val="75000"/>
                    </a:schemeClr>
                  </a:solidFill>
                  <a:latin typeface="+mj-lt"/>
                  <a:ea typeface="+mj-ea"/>
                  <a:cs typeface="+mj-cs"/>
                </a:rPr>
                <a:t>CONTENTS</a:t>
              </a:r>
              <a:endParaRPr lang="zh-CN" altLang="en-US" sz="3600" b="1" spc="169" dirty="0">
                <a:solidFill>
                  <a:schemeClr val="accent1">
                    <a:lumMod val="75000"/>
                  </a:schemeClr>
                </a:solidFill>
                <a:latin typeface="+mj-lt"/>
                <a:ea typeface="+mj-ea"/>
                <a:cs typeface="+mj-cs"/>
              </a:endParaRPr>
            </a:p>
          </p:txBody>
        </p:sp>
      </p:grpSp>
      <p:grpSp>
        <p:nvGrpSpPr>
          <p:cNvPr id="49" name="组合 48"/>
          <p:cNvGrpSpPr/>
          <p:nvPr>
            <p:custDataLst>
              <p:tags r:id="rId5"/>
            </p:custDataLst>
          </p:nvPr>
        </p:nvGrpSpPr>
        <p:grpSpPr>
          <a:xfrm>
            <a:off x="1422964" y="2962723"/>
            <a:ext cx="3930828" cy="996654"/>
            <a:chOff x="428625" y="6029766"/>
            <a:chExt cx="2919222" cy="740186"/>
          </a:xfrm>
        </p:grpSpPr>
        <p:sp>
          <p:nvSpPr>
            <p:cNvPr id="50" name="矩形 7"/>
            <p:cNvSpPr/>
            <p:nvPr>
              <p:custDataLst>
                <p:tags r:id="rId6"/>
              </p:custDataLst>
            </p:nvPr>
          </p:nvSpPr>
          <p:spPr>
            <a:xfrm>
              <a:off x="991781" y="6029766"/>
              <a:ext cx="2356066" cy="7325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rmAutofit/>
            </a:bodyPr>
            <a:lstStyle/>
            <a:p>
              <a:pPr>
                <a:defRPr/>
              </a:pPr>
              <a:r>
                <a:rPr lang="en-US" altLang="zh-CN" dirty="0">
                  <a:solidFill>
                    <a:schemeClr val="tx1"/>
                  </a:solidFill>
                </a:rPr>
                <a:t> </a:t>
              </a:r>
              <a:endParaRPr lang="en-US" altLang="zh-CN" dirty="0">
                <a:solidFill>
                  <a:schemeClr val="tx1"/>
                </a:solidFill>
              </a:endParaRPr>
            </a:p>
          </p:txBody>
        </p:sp>
        <p:sp>
          <p:nvSpPr>
            <p:cNvPr id="51" name="任意多边形 50"/>
            <p:cNvSpPr/>
            <p:nvPr>
              <p:custDataLst>
                <p:tags r:id="rId7"/>
              </p:custDataLst>
            </p:nvPr>
          </p:nvSpPr>
          <p:spPr>
            <a:xfrm>
              <a:off x="428625" y="6240372"/>
              <a:ext cx="528053" cy="529580"/>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a:solidFill>
                    <a:srgbClr val="FFFFFF"/>
                  </a:solidFill>
                </a:rPr>
                <a:t>03</a:t>
              </a:r>
              <a:endParaRPr lang="zh-CN" altLang="en-US" sz="2400">
                <a:solidFill>
                  <a:srgbClr val="FFFFFF"/>
                </a:solidFill>
              </a:endParaRPr>
            </a:p>
          </p:txBody>
        </p:sp>
        <p:sp>
          <p:nvSpPr>
            <p:cNvPr id="52" name="矩形 51"/>
            <p:cNvSpPr/>
            <p:nvPr>
              <p:custDataLst>
                <p:tags r:id="rId8"/>
              </p:custDataLst>
            </p:nvPr>
          </p:nvSpPr>
          <p:spPr>
            <a:xfrm>
              <a:off x="813220" y="6223585"/>
              <a:ext cx="157196" cy="16177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sp>
        <p:nvSpPr>
          <p:cNvPr id="2" name="文本框 1"/>
          <p:cNvSpPr txBox="1"/>
          <p:nvPr/>
        </p:nvSpPr>
        <p:spPr>
          <a:xfrm>
            <a:off x="2134235" y="3223895"/>
            <a:ext cx="8818880" cy="1920240"/>
          </a:xfrm>
          <a:prstGeom prst="rect">
            <a:avLst/>
          </a:prstGeom>
          <a:noFill/>
        </p:spPr>
        <p:txBody>
          <a:bodyPr wrap="none" rtlCol="0" anchor="t">
            <a:spAutoFit/>
          </a:bodyPr>
          <a:p>
            <a:r>
              <a:rPr lang="zh-CN" altLang="en-US" sz="4000">
                <a:solidFill>
                  <a:srgbClr val="A95E40"/>
                </a:solidFill>
                <a:latin typeface="华文中宋" panose="02010600040101010101" charset="-122"/>
                <a:ea typeface="华文中宋" panose="02010600040101010101" charset="-122"/>
                <a:sym typeface="+mn-ea"/>
              </a:rPr>
              <a:t>游记可支持上传照片，修图功能，</a:t>
            </a:r>
            <a:endParaRPr lang="zh-CN" altLang="en-US" sz="4000">
              <a:solidFill>
                <a:srgbClr val="A95E40"/>
              </a:solidFill>
              <a:latin typeface="华文中宋" panose="02010600040101010101" charset="-122"/>
              <a:ea typeface="华文中宋" panose="02010600040101010101" charset="-122"/>
              <a:sym typeface="+mn-ea"/>
            </a:endParaRPr>
          </a:p>
          <a:p>
            <a:r>
              <a:rPr lang="zh-CN" altLang="en-US" sz="4000">
                <a:solidFill>
                  <a:srgbClr val="A95E40"/>
                </a:solidFill>
                <a:latin typeface="华文中宋" panose="02010600040101010101" charset="-122"/>
                <a:ea typeface="华文中宋" panose="02010600040101010101" charset="-122"/>
                <a:sym typeface="+mn-ea"/>
              </a:rPr>
              <a:t>个性表情涂鸦，可爱字体，记录文字，</a:t>
            </a:r>
            <a:endParaRPr lang="zh-CN" altLang="en-US" sz="4000">
              <a:solidFill>
                <a:srgbClr val="A95E40"/>
              </a:solidFill>
              <a:latin typeface="华文中宋" panose="02010600040101010101" charset="-122"/>
              <a:ea typeface="华文中宋" panose="02010600040101010101" charset="-122"/>
              <a:sym typeface="+mn-ea"/>
            </a:endParaRPr>
          </a:p>
          <a:p>
            <a:r>
              <a:rPr lang="zh-CN" altLang="en-US" sz="4000">
                <a:solidFill>
                  <a:srgbClr val="A95E40"/>
                </a:solidFill>
                <a:latin typeface="华文中宋" panose="02010600040101010101" charset="-122"/>
                <a:ea typeface="华文中宋" panose="02010600040101010101" charset="-122"/>
                <a:sym typeface="+mn-ea"/>
              </a:rPr>
              <a:t>插入音乐（可上传或推荐）</a:t>
            </a:r>
            <a:endParaRPr lang="zh-CN" altLang="en-US" sz="4000">
              <a:solidFill>
                <a:srgbClr val="A95E40"/>
              </a:solidFill>
              <a:latin typeface="华文中宋" panose="02010600040101010101" charset="-122"/>
              <a:ea typeface="华文中宋" panose="02010600040101010101" charset="-122"/>
              <a:sym typeface="+mn-ea"/>
            </a:endParaRPr>
          </a:p>
        </p:txBody>
      </p:sp>
    </p:spTree>
    <p:custDataLst>
      <p:tags r:id="rId9"/>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5149180" y="2364964"/>
            <a:ext cx="1893639" cy="2415827"/>
            <a:chOff x="2018318" y="3088864"/>
            <a:chExt cx="1893639" cy="2415827"/>
          </a:xfrm>
        </p:grpSpPr>
        <p:grpSp>
          <p:nvGrpSpPr>
            <p:cNvPr id="10" name="组合 9"/>
            <p:cNvGrpSpPr/>
            <p:nvPr>
              <p:custDataLst>
                <p:tags r:id="rId2"/>
              </p:custDataLst>
            </p:nvPr>
          </p:nvGrpSpPr>
          <p:grpSpPr>
            <a:xfrm rot="16200000">
              <a:off x="1748349" y="3358833"/>
              <a:ext cx="2415827" cy="1875890"/>
              <a:chOff x="1478700" y="2284358"/>
              <a:chExt cx="1657826" cy="1287301"/>
            </a:xfrm>
          </p:grpSpPr>
          <p:sp>
            <p:nvSpPr>
              <p:cNvPr id="11" name="MH_Other_1"/>
              <p:cNvSpPr/>
              <p:nvPr>
                <p:custDataLst>
                  <p:tags r:id="rId3"/>
                </p:custDataLst>
              </p:nvPr>
            </p:nvSpPr>
            <p:spPr>
              <a:xfrm>
                <a:off x="2627884" y="2422779"/>
                <a:ext cx="508642" cy="1018638"/>
              </a:xfrm>
              <a:custGeom>
                <a:avLst/>
                <a:gdLst>
                  <a:gd name="connsiteX0" fmla="*/ 0 w 3247743"/>
                  <a:gd name="connsiteY0" fmla="*/ 0 h 6495486"/>
                  <a:gd name="connsiteX1" fmla="*/ 3247743 w 3247743"/>
                  <a:gd name="connsiteY1" fmla="*/ 3247744 h 6495486"/>
                  <a:gd name="connsiteX2" fmla="*/ 332062 w 3247743"/>
                  <a:gd name="connsiteY2" fmla="*/ 6478719 h 6495486"/>
                  <a:gd name="connsiteX3" fmla="*/ 21 w 3247743"/>
                  <a:gd name="connsiteY3" fmla="*/ 6495486 h 6495486"/>
                  <a:gd name="connsiteX4" fmla="*/ 103076 w 3247743"/>
                  <a:gd name="connsiteY4" fmla="*/ 6485097 h 6495486"/>
                  <a:gd name="connsiteX5" fmla="*/ 511456 w 3247743"/>
                  <a:gd name="connsiteY5" fmla="*/ 5984032 h 6495486"/>
                  <a:gd name="connsiteX6" fmla="*/ 103076 w 3247743"/>
                  <a:gd name="connsiteY6" fmla="*/ 5482967 h 6495486"/>
                  <a:gd name="connsiteX7" fmla="*/ 56337 w 3247743"/>
                  <a:gd name="connsiteY7" fmla="*/ 5478255 h 6495486"/>
                  <a:gd name="connsiteX8" fmla="*/ 228348 w 3247743"/>
                  <a:gd name="connsiteY8" fmla="*/ 5469570 h 6495486"/>
                  <a:gd name="connsiteX9" fmla="*/ 2233356 w 3247743"/>
                  <a:gd name="connsiteY9" fmla="*/ 3247744 h 6495486"/>
                  <a:gd name="connsiteX10" fmla="*/ 228348 w 3247743"/>
                  <a:gd name="connsiteY10" fmla="*/ 1025918 h 6495486"/>
                  <a:gd name="connsiteX11" fmla="*/ 56343 w 3247743"/>
                  <a:gd name="connsiteY11" fmla="*/ 1017232 h 6495486"/>
                  <a:gd name="connsiteX12" fmla="*/ 103076 w 3247743"/>
                  <a:gd name="connsiteY12" fmla="*/ 1012521 h 6495486"/>
                  <a:gd name="connsiteX13" fmla="*/ 511456 w 3247743"/>
                  <a:gd name="connsiteY13" fmla="*/ 511456 h 6495486"/>
                  <a:gd name="connsiteX14" fmla="*/ 0 w 3247743"/>
                  <a:gd name="connsiteY14" fmla="*/ 0 h 649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47743" h="6495486">
                    <a:moveTo>
                      <a:pt x="0" y="0"/>
                    </a:moveTo>
                    <a:cubicBezTo>
                      <a:pt x="1793675" y="0"/>
                      <a:pt x="3247743" y="1454069"/>
                      <a:pt x="3247743" y="3247744"/>
                    </a:cubicBezTo>
                    <a:cubicBezTo>
                      <a:pt x="3247743" y="4929314"/>
                      <a:pt x="1969754" y="6312402"/>
                      <a:pt x="332062" y="6478719"/>
                    </a:cubicBezTo>
                    <a:lnTo>
                      <a:pt x="21" y="6495486"/>
                    </a:lnTo>
                    <a:lnTo>
                      <a:pt x="103076" y="6485097"/>
                    </a:lnTo>
                    <a:cubicBezTo>
                      <a:pt x="336138" y="6437406"/>
                      <a:pt x="511456" y="6231193"/>
                      <a:pt x="511456" y="5984032"/>
                    </a:cubicBezTo>
                    <a:cubicBezTo>
                      <a:pt x="511456" y="5736872"/>
                      <a:pt x="336138" y="5530659"/>
                      <a:pt x="103076" y="5482967"/>
                    </a:cubicBezTo>
                    <a:lnTo>
                      <a:pt x="56337" y="5478255"/>
                    </a:lnTo>
                    <a:lnTo>
                      <a:pt x="228348" y="5469570"/>
                    </a:lnTo>
                    <a:cubicBezTo>
                      <a:pt x="1354534" y="5355200"/>
                      <a:pt x="2233356" y="4404104"/>
                      <a:pt x="2233356" y="3247744"/>
                    </a:cubicBezTo>
                    <a:cubicBezTo>
                      <a:pt x="2233356" y="2091383"/>
                      <a:pt x="1354534" y="1140288"/>
                      <a:pt x="228348" y="1025918"/>
                    </a:cubicBezTo>
                    <a:lnTo>
                      <a:pt x="56343" y="1017232"/>
                    </a:lnTo>
                    <a:lnTo>
                      <a:pt x="103076" y="1012521"/>
                    </a:lnTo>
                    <a:cubicBezTo>
                      <a:pt x="336138" y="964830"/>
                      <a:pt x="511456" y="758617"/>
                      <a:pt x="511456" y="511456"/>
                    </a:cubicBezTo>
                    <a:cubicBezTo>
                      <a:pt x="511456" y="228987"/>
                      <a:pt x="282469" y="0"/>
                      <a:pt x="0" y="0"/>
                    </a:cubicBezTo>
                    <a:close/>
                  </a:path>
                </a:pathLst>
              </a:custGeom>
              <a:solidFill>
                <a:schemeClr val="accent1"/>
              </a:solidFill>
            </p:spPr>
            <p:txBody>
              <a:bodyPr anchor="ctr">
                <a:normAutofit/>
              </a:bodyPr>
              <a:lstStyle/>
              <a:p>
                <a:pPr algn="ctr">
                  <a:defRPr/>
                </a:pPr>
                <a:endParaRPr lang="zh-CN" altLang="en-US" sz="1400" kern="0" dirty="0"/>
              </a:p>
            </p:txBody>
          </p:sp>
          <p:sp>
            <p:nvSpPr>
              <p:cNvPr id="12" name="MH_Other_2"/>
              <p:cNvSpPr/>
              <p:nvPr>
                <p:custDataLst>
                  <p:tags r:id="rId4"/>
                </p:custDataLst>
              </p:nvPr>
            </p:nvSpPr>
            <p:spPr>
              <a:xfrm>
                <a:off x="2573630" y="2287087"/>
                <a:ext cx="108510" cy="432792"/>
              </a:xfrm>
              <a:prstGeom prst="ellipse">
                <a:avLst/>
              </a:prstGeom>
              <a:solidFill>
                <a:schemeClr val="accent1"/>
              </a:solidFill>
            </p:spPr>
            <p:txBody>
              <a:bodyPr anchor="ctr">
                <a:normAutofit/>
              </a:bodyPr>
              <a:lstStyle/>
              <a:p>
                <a:pPr algn="ctr">
                  <a:defRPr/>
                </a:pPr>
                <a:endParaRPr lang="zh-CN" altLang="en-US" sz="1400" kern="0" dirty="0"/>
              </a:p>
            </p:txBody>
          </p:sp>
          <p:sp>
            <p:nvSpPr>
              <p:cNvPr id="13" name="MH_Other_4"/>
              <p:cNvSpPr/>
              <p:nvPr>
                <p:custDataLst>
                  <p:tags r:id="rId5"/>
                </p:custDataLst>
              </p:nvPr>
            </p:nvSpPr>
            <p:spPr>
              <a:xfrm rot="5400000">
                <a:off x="2363392" y="2652006"/>
                <a:ext cx="560182" cy="561539"/>
              </a:xfrm>
              <a:prstGeom prst="ellipse">
                <a:avLst/>
              </a:prstGeom>
              <a:solidFill>
                <a:srgbClr val="E4E4E4"/>
              </a:solidFill>
            </p:spPr>
            <p:txBody>
              <a:bodyPr lIns="0" tIns="0" rIns="0" bIns="0" anchor="ctr">
                <a:normAutofit/>
              </a:bodyPr>
              <a:lstStyle/>
              <a:p>
                <a:pPr algn="ctr">
                  <a:defRPr/>
                </a:pPr>
                <a:r>
                  <a:rPr lang="en-US" altLang="zh-CN" sz="2400" b="1" kern="0" dirty="0">
                    <a:solidFill>
                      <a:schemeClr val="accent1"/>
                    </a:solidFill>
                  </a:rPr>
                  <a:t>01</a:t>
                </a:r>
                <a:endParaRPr lang="zh-CN" altLang="en-US" sz="2400" b="1" kern="0" dirty="0">
                  <a:solidFill>
                    <a:schemeClr val="accent1"/>
                  </a:solidFill>
                </a:endParaRPr>
              </a:p>
            </p:txBody>
          </p:sp>
          <p:sp>
            <p:nvSpPr>
              <p:cNvPr id="14" name="MH_SubTitle_1"/>
              <p:cNvSpPr/>
              <p:nvPr>
                <p:custDataLst>
                  <p:tags r:id="rId6"/>
                </p:custDataLst>
              </p:nvPr>
            </p:nvSpPr>
            <p:spPr>
              <a:xfrm rot="5400000">
                <a:off x="1140403" y="2622655"/>
                <a:ext cx="1287301" cy="610707"/>
              </a:xfrm>
              <a:prstGeom prst="rect">
                <a:avLst/>
              </a:prstGeom>
            </p:spPr>
            <p:txBody>
              <a:bodyPr anchor="ctr">
                <a:normAutofit/>
              </a:bodyPr>
              <a:lstStyle/>
              <a:p>
                <a:pPr algn="ctr">
                  <a:lnSpc>
                    <a:spcPct val="120000"/>
                  </a:lnSpc>
                  <a:defRPr/>
                </a:pPr>
                <a:r>
                  <a:rPr lang="en-US" altLang="zh-CN" kern="0" dirty="0"/>
                  <a:t>LOREM IPSUM DOLOR</a:t>
                </a:r>
                <a:endParaRPr lang="zh-CN" altLang="en-US" dirty="0"/>
              </a:p>
            </p:txBody>
          </p:sp>
        </p:grpSp>
        <p:sp>
          <p:nvSpPr>
            <p:cNvPr id="22" name="MH_Other_3"/>
            <p:cNvSpPr/>
            <p:nvPr>
              <p:custDataLst>
                <p:tags r:id="rId7"/>
              </p:custDataLst>
            </p:nvPr>
          </p:nvSpPr>
          <p:spPr>
            <a:xfrm rot="16200000">
              <a:off x="3509729" y="3506905"/>
              <a:ext cx="158124" cy="646333"/>
            </a:xfrm>
            <a:prstGeom prst="ellipse">
              <a:avLst/>
            </a:prstGeom>
            <a:solidFill>
              <a:schemeClr val="accent2"/>
            </a:solidFill>
          </p:spPr>
          <p:txBody>
            <a:bodyPr anchor="ctr">
              <a:normAutofit/>
            </a:bodyPr>
            <a:lstStyle/>
            <a:p>
              <a:pPr algn="ctr">
                <a:defRPr/>
              </a:pPr>
              <a:endParaRPr lang="zh-CN" altLang="en-US" sz="1400" kern="0" dirty="0"/>
            </a:p>
          </p:txBody>
        </p:sp>
      </p:grpSp>
      <p:sp>
        <p:nvSpPr>
          <p:cNvPr id="46" name="文本框 45"/>
          <p:cNvSpPr txBox="1"/>
          <p:nvPr>
            <p:custDataLst>
              <p:tags r:id="rId8"/>
            </p:custDataLst>
          </p:nvPr>
        </p:nvSpPr>
        <p:spPr>
          <a:xfrm>
            <a:off x="838200" y="365125"/>
            <a:ext cx="10515600" cy="988187"/>
          </a:xfrm>
          <a:prstGeom prst="rect">
            <a:avLst/>
          </a:prstGeom>
        </p:spPr>
        <p:txBody>
          <a:bodyPr wrap="square"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dirty="0"/>
              <a:t> </a:t>
            </a:r>
            <a:endParaRPr lang="en-US" altLang="zh-CN" dirty="0"/>
          </a:p>
        </p:txBody>
      </p:sp>
      <p:pic>
        <p:nvPicPr>
          <p:cNvPr id="2" name="图片 1" descr="0]AEU62UMJ`{9TYZ)L}510G"/>
          <p:cNvPicPr>
            <a:picLocks noChangeAspect="1"/>
          </p:cNvPicPr>
          <p:nvPr/>
        </p:nvPicPr>
        <p:blipFill>
          <a:blip r:embed="rId9"/>
          <a:stretch>
            <a:fillRect/>
          </a:stretch>
        </p:blipFill>
        <p:spPr>
          <a:xfrm>
            <a:off x="4864100" y="477520"/>
            <a:ext cx="3415030" cy="6073140"/>
          </a:xfrm>
          <a:prstGeom prst="rect">
            <a:avLst/>
          </a:prstGeom>
        </p:spPr>
      </p:pic>
    </p:spTree>
    <p:custDataLst>
      <p:tags r:id="rId10"/>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custDataLst>
              <p:tags r:id="rId1"/>
            </p:custDataLst>
          </p:nvPr>
        </p:nvGrpSpPr>
        <p:grpSpPr>
          <a:xfrm>
            <a:off x="4392404" y="351480"/>
            <a:ext cx="3600992" cy="915234"/>
            <a:chOff x="1222799" y="2284395"/>
            <a:chExt cx="2493950" cy="633867"/>
          </a:xfrm>
        </p:grpSpPr>
        <p:grpSp>
          <p:nvGrpSpPr>
            <p:cNvPr id="25" name="组合 24"/>
            <p:cNvGrpSpPr/>
            <p:nvPr/>
          </p:nvGrpSpPr>
          <p:grpSpPr>
            <a:xfrm>
              <a:off x="3363991" y="2284395"/>
              <a:ext cx="352758" cy="344404"/>
              <a:chOff x="3363991" y="2374013"/>
              <a:chExt cx="154219" cy="150568"/>
            </a:xfrm>
          </p:grpSpPr>
          <p:sp>
            <p:nvSpPr>
              <p:cNvPr id="30" name="任意多边形 29"/>
              <p:cNvSpPr/>
              <p:nvPr>
                <p:custDataLst>
                  <p:tags r:id="rId2"/>
                </p:custDataLst>
              </p:nvPr>
            </p:nvSpPr>
            <p:spPr>
              <a:xfrm>
                <a:off x="3363991" y="2388613"/>
                <a:ext cx="135968" cy="135968"/>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0" bIns="0" anchor="ctr">
                <a:normAutofit lnSpcReduction="10000"/>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45" name="矩形 44"/>
              <p:cNvSpPr/>
              <p:nvPr>
                <p:custDataLst>
                  <p:tags r:id="rId3"/>
                </p:custDataLst>
              </p:nvPr>
            </p:nvSpPr>
            <p:spPr>
              <a:xfrm>
                <a:off x="3468933" y="2374013"/>
                <a:ext cx="49277" cy="5201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fontScale="85000" lnSpcReduction="20000"/>
              </a:bodyPr>
              <a:lstStyle/>
              <a:p>
                <a:pPr algn="ctr">
                  <a:defRPr/>
                </a:pPr>
                <a:endParaRPr lang="zh-CN" altLang="en-US" sz="700">
                  <a:latin typeface="Arial" panose="020B0604020202020204" pitchFamily="34" charset="0"/>
                  <a:ea typeface="黑体" panose="02010609060101010101" pitchFamily="49" charset="-122"/>
                </a:endParaRPr>
              </a:p>
            </p:txBody>
          </p:sp>
        </p:grpSp>
        <p:sp>
          <p:nvSpPr>
            <p:cNvPr id="27" name="文本框 1"/>
            <p:cNvSpPr txBox="1">
              <a:spLocks noChangeArrowheads="1"/>
            </p:cNvSpPr>
            <p:nvPr>
              <p:custDataLst>
                <p:tags r:id="rId4"/>
              </p:custDataLst>
            </p:nvPr>
          </p:nvSpPr>
          <p:spPr bwMode="auto">
            <a:xfrm>
              <a:off x="1222799" y="2456597"/>
              <a:ext cx="2141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3600" b="1" spc="169" smtClean="0">
                  <a:solidFill>
                    <a:schemeClr val="accent1">
                      <a:lumMod val="75000"/>
                    </a:schemeClr>
                  </a:solidFill>
                  <a:latin typeface="+mj-lt"/>
                  <a:ea typeface="+mj-ea"/>
                  <a:cs typeface="+mj-cs"/>
                </a:rPr>
                <a:t>CONTENTS</a:t>
              </a:r>
              <a:endParaRPr lang="zh-CN" altLang="en-US" sz="3600" b="1" spc="169" dirty="0">
                <a:solidFill>
                  <a:schemeClr val="accent1">
                    <a:lumMod val="75000"/>
                  </a:schemeClr>
                </a:solidFill>
                <a:latin typeface="+mj-lt"/>
                <a:ea typeface="+mj-ea"/>
                <a:cs typeface="+mj-cs"/>
              </a:endParaRPr>
            </a:p>
          </p:txBody>
        </p:sp>
      </p:grpSp>
      <p:grpSp>
        <p:nvGrpSpPr>
          <p:cNvPr id="61" name="组合 60"/>
          <p:cNvGrpSpPr/>
          <p:nvPr>
            <p:custDataLst>
              <p:tags r:id="rId5"/>
            </p:custDataLst>
          </p:nvPr>
        </p:nvGrpSpPr>
        <p:grpSpPr>
          <a:xfrm>
            <a:off x="2735933" y="2662449"/>
            <a:ext cx="6839344" cy="1403108"/>
            <a:chOff x="-1682592" y="6854097"/>
            <a:chExt cx="3798775" cy="732465"/>
          </a:xfrm>
        </p:grpSpPr>
        <p:sp>
          <p:nvSpPr>
            <p:cNvPr id="62" name="矩形 7"/>
            <p:cNvSpPr/>
            <p:nvPr>
              <p:custDataLst>
                <p:tags r:id="rId6"/>
              </p:custDataLst>
            </p:nvPr>
          </p:nvSpPr>
          <p:spPr>
            <a:xfrm>
              <a:off x="-1025186" y="6854097"/>
              <a:ext cx="3141369" cy="7324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rmAutofit fontScale="90000"/>
            </a:bodyPr>
            <a:lstStyle/>
            <a:p>
              <a:pPr>
                <a:defRPr/>
              </a:pPr>
              <a:r>
                <a:rPr lang="zh-CN" altLang="en-US" sz="4000">
                  <a:solidFill>
                    <a:srgbClr val="A95E40"/>
                  </a:solidFill>
                  <a:latin typeface="华文中宋" panose="02010600040101010101" charset="-122"/>
                  <a:ea typeface="华文中宋" panose="02010600040101010101" charset="-122"/>
                  <a:sym typeface="+mn-ea"/>
                </a:rPr>
                <a:t>用户拍的照片可以推送到主页，获得点赞和评论；</a:t>
              </a:r>
              <a:endParaRPr lang="zh-CN" altLang="en-US" sz="4000" dirty="0">
                <a:solidFill>
                  <a:srgbClr val="A95E40"/>
                </a:solidFill>
                <a:latin typeface="华文中宋" panose="02010600040101010101" charset="-122"/>
                <a:ea typeface="华文中宋" panose="02010600040101010101" charset="-122"/>
                <a:sym typeface="+mn-ea"/>
              </a:endParaRPr>
            </a:p>
          </p:txBody>
        </p:sp>
        <p:sp>
          <p:nvSpPr>
            <p:cNvPr id="63" name="任意多边形 62"/>
            <p:cNvSpPr/>
            <p:nvPr>
              <p:custDataLst>
                <p:tags r:id="rId7"/>
              </p:custDataLst>
            </p:nvPr>
          </p:nvSpPr>
          <p:spPr>
            <a:xfrm>
              <a:off x="-1682592" y="6955770"/>
              <a:ext cx="528053" cy="529580"/>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dirty="0">
                  <a:solidFill>
                    <a:srgbClr val="FFFFFF"/>
                  </a:solidFill>
                </a:rPr>
                <a:t>04</a:t>
              </a:r>
              <a:endParaRPr lang="zh-CN" altLang="en-US" sz="2400" dirty="0">
                <a:solidFill>
                  <a:srgbClr val="FFFFFF"/>
                </a:solidFill>
              </a:endParaRPr>
            </a:p>
          </p:txBody>
        </p:sp>
        <p:sp>
          <p:nvSpPr>
            <p:cNvPr id="64" name="矩形 63"/>
            <p:cNvSpPr/>
            <p:nvPr>
              <p:custDataLst>
                <p:tags r:id="rId8"/>
              </p:custDataLst>
            </p:nvPr>
          </p:nvSpPr>
          <p:spPr>
            <a:xfrm>
              <a:off x="-1325820" y="6955488"/>
              <a:ext cx="157196" cy="16177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spTree>
    <p:custDataLst>
      <p:tags r:id="rId9"/>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接连接符 7"/>
          <p:cNvSpPr>
            <a:spLocks noChangeShapeType="1"/>
          </p:cNvSpPr>
          <p:nvPr>
            <p:custDataLst>
              <p:tags r:id="rId1"/>
            </p:custDataLst>
          </p:nvPr>
        </p:nvSpPr>
        <p:spPr bwMode="auto">
          <a:xfrm>
            <a:off x="4972557" y="1667745"/>
            <a:ext cx="1" cy="4756554"/>
          </a:xfrm>
          <a:prstGeom prst="line">
            <a:avLst/>
          </a:prstGeom>
          <a:solidFill>
            <a:schemeClr val="accent1"/>
          </a:solidFill>
          <a:ln w="6350">
            <a:solidFill>
              <a:schemeClr val="accent1"/>
            </a:solidFill>
            <a:miter lim="800000"/>
          </a:ln>
        </p:spPr>
        <p:txBody>
          <a:bodyPr wrap="square">
            <a:normAutofit fontScale="25000" lnSpcReduction="20000"/>
          </a:bodyPr>
          <a:lstStyle/>
          <a:p>
            <a:endParaRPr lang="zh-CN" altLang="en-US" sz="760"/>
          </a:p>
        </p:txBody>
      </p:sp>
      <p:grpSp>
        <p:nvGrpSpPr>
          <p:cNvPr id="9" name="组合 8"/>
          <p:cNvGrpSpPr/>
          <p:nvPr>
            <p:custDataLst>
              <p:tags r:id="rId2"/>
            </p:custDataLst>
          </p:nvPr>
        </p:nvGrpSpPr>
        <p:grpSpPr>
          <a:xfrm>
            <a:off x="492056" y="3132177"/>
            <a:ext cx="4227941" cy="594901"/>
            <a:chOff x="-4143289" y="2525488"/>
            <a:chExt cx="4895874" cy="688885"/>
          </a:xfrm>
        </p:grpSpPr>
        <p:sp>
          <p:nvSpPr>
            <p:cNvPr id="13" name="椭圆 2"/>
            <p:cNvSpPr>
              <a:spLocks noChangeArrowheads="1"/>
            </p:cNvSpPr>
            <p:nvPr>
              <p:custDataLst>
                <p:tags r:id="rId3"/>
              </p:custDataLst>
            </p:nvPr>
          </p:nvSpPr>
          <p:spPr bwMode="auto">
            <a:xfrm>
              <a:off x="550934" y="2769106"/>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14" name="矩形 13"/>
            <p:cNvSpPr/>
            <p:nvPr>
              <p:custDataLst>
                <p:tags r:id="rId4"/>
              </p:custDataLst>
            </p:nvPr>
          </p:nvSpPr>
          <p:spPr>
            <a:xfrm>
              <a:off x="-4143289" y="2525488"/>
              <a:ext cx="4470424" cy="688885"/>
            </a:xfrm>
            <a:prstGeom prst="rect">
              <a:avLst/>
            </a:prstGeom>
          </p:spPr>
          <p:txBody>
            <a:bodyPr wrap="square" anchor="ctr" anchorCtr="0">
              <a:normAutofit/>
            </a:bodyPr>
            <a:lstStyle/>
            <a:p>
              <a:pPr algn="r">
                <a:lnSpc>
                  <a:spcPct val="150000"/>
                </a:lnSpc>
              </a:pPr>
              <a:r>
                <a:rPr lang="en-US" altLang="zh-CN" sz="2000" dirty="0">
                  <a:solidFill>
                    <a:schemeClr val="accent1"/>
                  </a:solidFill>
                </a:rPr>
                <a:t>example</a:t>
              </a:r>
              <a:endParaRPr lang="en-US" altLang="zh-CN" sz="2000" dirty="0">
                <a:solidFill>
                  <a:schemeClr val="accent1"/>
                </a:solidFill>
              </a:endParaRPr>
            </a:p>
          </p:txBody>
        </p:sp>
      </p:grpSp>
      <p:sp>
        <p:nvSpPr>
          <p:cNvPr id="25" name="文本框 24"/>
          <p:cNvSpPr txBox="1"/>
          <p:nvPr>
            <p:custDataLst>
              <p:tags r:id="rId5"/>
            </p:custDataLst>
          </p:nvPr>
        </p:nvSpPr>
        <p:spPr>
          <a:xfrm>
            <a:off x="838200" y="365125"/>
            <a:ext cx="10515600" cy="988187"/>
          </a:xfrm>
          <a:prstGeom prst="rect">
            <a:avLst/>
          </a:prstGeom>
        </p:spPr>
        <p:txBody>
          <a:bodyPr wrap="square"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a:t> </a:t>
            </a:r>
            <a:endParaRPr lang="en-US" altLang="zh-CN"/>
          </a:p>
        </p:txBody>
      </p:sp>
      <p:pic>
        <p:nvPicPr>
          <p:cNvPr id="3" name="图片 2" descr="JG${%KNS2Q$]@_{T)%24$SH"/>
          <p:cNvPicPr>
            <a:picLocks noChangeAspect="1"/>
          </p:cNvPicPr>
          <p:nvPr/>
        </p:nvPicPr>
        <p:blipFill>
          <a:blip r:embed="rId6"/>
          <a:srcRect t="2393"/>
          <a:stretch>
            <a:fillRect/>
          </a:stretch>
        </p:blipFill>
        <p:spPr>
          <a:xfrm>
            <a:off x="6209030" y="243840"/>
            <a:ext cx="3670300" cy="6369685"/>
          </a:xfrm>
          <a:prstGeom prst="rect">
            <a:avLst/>
          </a:prstGeom>
        </p:spPr>
      </p:pic>
    </p:spTree>
    <p:custDataLst>
      <p:tags r:id="rId7"/>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custDataLst>
              <p:tags r:id="rId1"/>
            </p:custDataLst>
          </p:nvPr>
        </p:nvGrpSpPr>
        <p:grpSpPr>
          <a:xfrm>
            <a:off x="4392404" y="351480"/>
            <a:ext cx="3600992" cy="915234"/>
            <a:chOff x="1222799" y="2284395"/>
            <a:chExt cx="2493950" cy="633867"/>
          </a:xfrm>
        </p:grpSpPr>
        <p:grpSp>
          <p:nvGrpSpPr>
            <p:cNvPr id="28" name="组合 27"/>
            <p:cNvGrpSpPr/>
            <p:nvPr/>
          </p:nvGrpSpPr>
          <p:grpSpPr>
            <a:xfrm>
              <a:off x="3363991" y="2284395"/>
              <a:ext cx="352758" cy="344404"/>
              <a:chOff x="3363991" y="2374013"/>
              <a:chExt cx="154219" cy="150568"/>
            </a:xfrm>
          </p:grpSpPr>
          <p:sp>
            <p:nvSpPr>
              <p:cNvPr id="30" name="任意多边形 29"/>
              <p:cNvSpPr/>
              <p:nvPr>
                <p:custDataLst>
                  <p:tags r:id="rId2"/>
                </p:custDataLst>
              </p:nvPr>
            </p:nvSpPr>
            <p:spPr>
              <a:xfrm>
                <a:off x="3363991" y="2388613"/>
                <a:ext cx="135968" cy="135968"/>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0" bIns="0" anchor="ctr">
                <a:normAutofit lnSpcReduction="10000"/>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45" name="矩形 44"/>
              <p:cNvSpPr/>
              <p:nvPr>
                <p:custDataLst>
                  <p:tags r:id="rId3"/>
                </p:custDataLst>
              </p:nvPr>
            </p:nvSpPr>
            <p:spPr>
              <a:xfrm>
                <a:off x="3468933" y="2374013"/>
                <a:ext cx="49277" cy="5201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fontScale="85000" lnSpcReduction="20000"/>
              </a:bodyPr>
              <a:lstStyle/>
              <a:p>
                <a:pPr algn="ctr">
                  <a:defRPr/>
                </a:pPr>
                <a:endParaRPr lang="zh-CN" altLang="en-US" sz="700">
                  <a:latin typeface="Arial" panose="020B0604020202020204" pitchFamily="34" charset="0"/>
                  <a:ea typeface="黑体" panose="02010609060101010101" pitchFamily="49" charset="-122"/>
                </a:endParaRPr>
              </a:p>
            </p:txBody>
          </p:sp>
        </p:grpSp>
        <p:sp>
          <p:nvSpPr>
            <p:cNvPr id="29" name="文本框 1"/>
            <p:cNvSpPr txBox="1">
              <a:spLocks noChangeArrowheads="1"/>
            </p:cNvSpPr>
            <p:nvPr>
              <p:custDataLst>
                <p:tags r:id="rId4"/>
              </p:custDataLst>
            </p:nvPr>
          </p:nvSpPr>
          <p:spPr bwMode="auto">
            <a:xfrm>
              <a:off x="1222799" y="2456597"/>
              <a:ext cx="2141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3600" b="1" spc="169" smtClean="0">
                  <a:solidFill>
                    <a:schemeClr val="accent1">
                      <a:lumMod val="75000"/>
                    </a:schemeClr>
                  </a:solidFill>
                  <a:latin typeface="+mj-lt"/>
                  <a:ea typeface="+mj-ea"/>
                  <a:cs typeface="+mj-cs"/>
                </a:rPr>
                <a:t>CONTENTS</a:t>
              </a:r>
              <a:endParaRPr lang="zh-CN" altLang="en-US" sz="3600" b="1" spc="169" dirty="0">
                <a:solidFill>
                  <a:schemeClr val="accent1">
                    <a:lumMod val="75000"/>
                  </a:schemeClr>
                </a:solidFill>
                <a:latin typeface="+mj-lt"/>
                <a:ea typeface="+mj-ea"/>
                <a:cs typeface="+mj-cs"/>
              </a:endParaRPr>
            </a:p>
          </p:txBody>
        </p:sp>
      </p:grpSp>
      <p:grpSp>
        <p:nvGrpSpPr>
          <p:cNvPr id="69" name="组合 68"/>
          <p:cNvGrpSpPr/>
          <p:nvPr>
            <p:custDataLst>
              <p:tags r:id="rId5"/>
            </p:custDataLst>
          </p:nvPr>
        </p:nvGrpSpPr>
        <p:grpSpPr>
          <a:xfrm>
            <a:off x="2352746" y="2735385"/>
            <a:ext cx="6800850" cy="996467"/>
            <a:chOff x="428625" y="7392630"/>
            <a:chExt cx="5050782" cy="740186"/>
          </a:xfrm>
        </p:grpSpPr>
        <p:sp>
          <p:nvSpPr>
            <p:cNvPr id="70" name="矩形 7"/>
            <p:cNvSpPr/>
            <p:nvPr>
              <p:custDataLst>
                <p:tags r:id="rId6"/>
              </p:custDataLst>
            </p:nvPr>
          </p:nvSpPr>
          <p:spPr>
            <a:xfrm>
              <a:off x="991709" y="7392630"/>
              <a:ext cx="4487698" cy="7325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Autofit/>
            </a:bodyPr>
            <a:lstStyle/>
            <a:p>
              <a:pPr>
                <a:defRPr/>
              </a:pPr>
              <a:r>
                <a:rPr lang="zh-CN" altLang="en-US" sz="4000">
                  <a:solidFill>
                    <a:srgbClr val="A95E40"/>
                  </a:solidFill>
                  <a:latin typeface="华文中宋" panose="02010600040101010101" charset="-122"/>
                  <a:ea typeface="华文中宋" panose="02010600040101010101" charset="-122"/>
                  <a:sym typeface="+mn-ea"/>
                </a:rPr>
                <a:t>分享自己的游记至其他社交平台</a:t>
              </a:r>
              <a:endParaRPr lang="zh-CN" altLang="en-US" sz="4000" dirty="0">
                <a:solidFill>
                  <a:srgbClr val="A95E40"/>
                </a:solidFill>
                <a:latin typeface="华文中宋" panose="02010600040101010101" charset="-122"/>
                <a:ea typeface="华文中宋" panose="02010600040101010101" charset="-122"/>
                <a:sym typeface="+mn-ea"/>
              </a:endParaRPr>
            </a:p>
          </p:txBody>
        </p:sp>
        <p:sp>
          <p:nvSpPr>
            <p:cNvPr id="71" name="任意多边形 70"/>
            <p:cNvSpPr/>
            <p:nvPr>
              <p:custDataLst>
                <p:tags r:id="rId7"/>
              </p:custDataLst>
            </p:nvPr>
          </p:nvSpPr>
          <p:spPr>
            <a:xfrm>
              <a:off x="428625" y="7603236"/>
              <a:ext cx="528053" cy="529580"/>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dirty="0">
                  <a:solidFill>
                    <a:srgbClr val="FFFFFF"/>
                  </a:solidFill>
                </a:rPr>
                <a:t>05</a:t>
              </a:r>
              <a:endParaRPr lang="zh-CN" altLang="en-US" sz="2400" dirty="0">
                <a:solidFill>
                  <a:srgbClr val="FFFFFF"/>
                </a:solidFill>
              </a:endParaRPr>
            </a:p>
          </p:txBody>
        </p:sp>
        <p:sp>
          <p:nvSpPr>
            <p:cNvPr id="72" name="矩形 71"/>
            <p:cNvSpPr/>
            <p:nvPr>
              <p:custDataLst>
                <p:tags r:id="rId8"/>
              </p:custDataLst>
            </p:nvPr>
          </p:nvSpPr>
          <p:spPr>
            <a:xfrm>
              <a:off x="813220" y="7586449"/>
              <a:ext cx="157196" cy="16177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spTree>
    <p:custDataLst>
      <p:tags r:id="rId9"/>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接连接符 7"/>
          <p:cNvSpPr>
            <a:spLocks noChangeShapeType="1"/>
          </p:cNvSpPr>
          <p:nvPr>
            <p:custDataLst>
              <p:tags r:id="rId1"/>
            </p:custDataLst>
          </p:nvPr>
        </p:nvSpPr>
        <p:spPr bwMode="auto">
          <a:xfrm>
            <a:off x="6089522" y="1667745"/>
            <a:ext cx="1" cy="4756554"/>
          </a:xfrm>
          <a:prstGeom prst="line">
            <a:avLst/>
          </a:prstGeom>
          <a:solidFill>
            <a:schemeClr val="accent1"/>
          </a:solidFill>
          <a:ln w="6350">
            <a:solidFill>
              <a:schemeClr val="accent1"/>
            </a:solidFill>
            <a:miter lim="800000"/>
          </a:ln>
        </p:spPr>
        <p:txBody>
          <a:bodyPr wrap="square">
            <a:normAutofit fontScale="25000" lnSpcReduction="20000"/>
          </a:bodyPr>
          <a:lstStyle/>
          <a:p>
            <a:endParaRPr lang="zh-CN" altLang="en-US" sz="760"/>
          </a:p>
        </p:txBody>
      </p:sp>
      <p:grpSp>
        <p:nvGrpSpPr>
          <p:cNvPr id="18" name="组合 17"/>
          <p:cNvGrpSpPr/>
          <p:nvPr>
            <p:custDataLst>
              <p:tags r:id="rId2"/>
            </p:custDataLst>
          </p:nvPr>
        </p:nvGrpSpPr>
        <p:grpSpPr>
          <a:xfrm>
            <a:off x="1948111" y="2481302"/>
            <a:ext cx="4227941" cy="594901"/>
            <a:chOff x="-4143289" y="2525488"/>
            <a:chExt cx="4895874" cy="688885"/>
          </a:xfrm>
        </p:grpSpPr>
        <p:sp>
          <p:nvSpPr>
            <p:cNvPr id="19" name="椭圆 2"/>
            <p:cNvSpPr>
              <a:spLocks noChangeArrowheads="1"/>
            </p:cNvSpPr>
            <p:nvPr>
              <p:custDataLst>
                <p:tags r:id="rId3"/>
              </p:custDataLst>
            </p:nvPr>
          </p:nvSpPr>
          <p:spPr bwMode="auto">
            <a:xfrm>
              <a:off x="550934" y="2769106"/>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20" name="矩形 19"/>
            <p:cNvSpPr/>
            <p:nvPr>
              <p:custDataLst>
                <p:tags r:id="rId4"/>
              </p:custDataLst>
            </p:nvPr>
          </p:nvSpPr>
          <p:spPr>
            <a:xfrm>
              <a:off x="-4143289" y="2525488"/>
              <a:ext cx="4470424" cy="688885"/>
            </a:xfrm>
            <a:prstGeom prst="rect">
              <a:avLst/>
            </a:prstGeom>
          </p:spPr>
          <p:txBody>
            <a:bodyPr wrap="square" anchor="ctr" anchorCtr="0">
              <a:normAutofit/>
            </a:bodyPr>
            <a:lstStyle/>
            <a:p>
              <a:pPr algn="r">
                <a:lnSpc>
                  <a:spcPct val="150000"/>
                </a:lnSpc>
              </a:pPr>
              <a:r>
                <a:rPr lang="en-US" altLang="zh-CN" sz="2000" dirty="0">
                  <a:solidFill>
                    <a:schemeClr val="accent1"/>
                  </a:solidFill>
                </a:rPr>
                <a:t> </a:t>
              </a:r>
              <a:endParaRPr lang="en-US" altLang="zh-CN" sz="2000" dirty="0">
                <a:solidFill>
                  <a:schemeClr val="accent1"/>
                </a:solidFill>
              </a:endParaRPr>
            </a:p>
          </p:txBody>
        </p:sp>
      </p:grpSp>
      <p:grpSp>
        <p:nvGrpSpPr>
          <p:cNvPr id="22" name="组合 21"/>
          <p:cNvGrpSpPr/>
          <p:nvPr>
            <p:custDataLst>
              <p:tags r:id="rId5"/>
            </p:custDataLst>
          </p:nvPr>
        </p:nvGrpSpPr>
        <p:grpSpPr>
          <a:xfrm>
            <a:off x="6001910" y="4660564"/>
            <a:ext cx="4227943" cy="594901"/>
            <a:chOff x="550931" y="3650749"/>
            <a:chExt cx="4895876" cy="688885"/>
          </a:xfrm>
        </p:grpSpPr>
        <p:sp>
          <p:nvSpPr>
            <p:cNvPr id="23" name="矩形 22"/>
            <p:cNvSpPr/>
            <p:nvPr>
              <p:custDataLst>
                <p:tags r:id="rId6"/>
              </p:custDataLst>
            </p:nvPr>
          </p:nvSpPr>
          <p:spPr>
            <a:xfrm>
              <a:off x="976382" y="3650749"/>
              <a:ext cx="4470425" cy="688885"/>
            </a:xfrm>
            <a:prstGeom prst="rect">
              <a:avLst/>
            </a:prstGeom>
          </p:spPr>
          <p:txBody>
            <a:bodyPr wrap="square" anchor="ctr" anchorCtr="0">
              <a:normAutofit/>
            </a:bodyPr>
            <a:lstStyle/>
            <a:p>
              <a:pPr>
                <a:lnSpc>
                  <a:spcPct val="150000"/>
                </a:lnSpc>
              </a:pPr>
              <a:r>
                <a:rPr lang="en-US" altLang="zh-CN" sz="2000" dirty="0">
                  <a:solidFill>
                    <a:schemeClr val="accent1"/>
                  </a:solidFill>
                </a:rPr>
                <a:t> </a:t>
              </a:r>
              <a:endParaRPr lang="en-US" altLang="zh-CN" sz="2000" dirty="0">
                <a:solidFill>
                  <a:schemeClr val="accent1"/>
                </a:solidFill>
              </a:endParaRPr>
            </a:p>
          </p:txBody>
        </p:sp>
        <p:sp>
          <p:nvSpPr>
            <p:cNvPr id="24" name="椭圆 2"/>
            <p:cNvSpPr>
              <a:spLocks noChangeArrowheads="1"/>
            </p:cNvSpPr>
            <p:nvPr>
              <p:custDataLst>
                <p:tags r:id="rId7"/>
              </p:custDataLst>
            </p:nvPr>
          </p:nvSpPr>
          <p:spPr bwMode="auto">
            <a:xfrm>
              <a:off x="550931" y="3894367"/>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grpSp>
      <p:sp>
        <p:nvSpPr>
          <p:cNvPr id="31" name="文本框 30"/>
          <p:cNvSpPr txBox="1"/>
          <p:nvPr>
            <p:custDataLst>
              <p:tags r:id="rId8"/>
            </p:custDataLst>
          </p:nvPr>
        </p:nvSpPr>
        <p:spPr>
          <a:xfrm>
            <a:off x="838200" y="365125"/>
            <a:ext cx="10515600" cy="988187"/>
          </a:xfrm>
          <a:prstGeom prst="rect">
            <a:avLst/>
          </a:prstGeom>
        </p:spPr>
        <p:txBody>
          <a:bodyPr wrap="square"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a:t> </a:t>
            </a:r>
            <a:endParaRPr lang="en-US" altLang="zh-CN"/>
          </a:p>
        </p:txBody>
      </p:sp>
      <p:pic>
        <p:nvPicPr>
          <p:cNvPr id="2" name="图片 1"/>
          <p:cNvPicPr>
            <a:picLocks noChangeAspect="1"/>
          </p:cNvPicPr>
          <p:nvPr/>
        </p:nvPicPr>
        <p:blipFill>
          <a:blip r:embed="rId9"/>
          <a:stretch>
            <a:fillRect/>
          </a:stretch>
        </p:blipFill>
        <p:spPr>
          <a:xfrm>
            <a:off x="1153160" y="1079500"/>
            <a:ext cx="3458845" cy="1612265"/>
          </a:xfrm>
          <a:prstGeom prst="rect">
            <a:avLst/>
          </a:prstGeom>
        </p:spPr>
      </p:pic>
      <p:pic>
        <p:nvPicPr>
          <p:cNvPr id="3" name="图片 2"/>
          <p:cNvPicPr>
            <a:picLocks noChangeAspect="1"/>
          </p:cNvPicPr>
          <p:nvPr/>
        </p:nvPicPr>
        <p:blipFill>
          <a:blip r:embed="rId10"/>
          <a:stretch>
            <a:fillRect/>
          </a:stretch>
        </p:blipFill>
        <p:spPr>
          <a:xfrm>
            <a:off x="8709025" y="1667510"/>
            <a:ext cx="2383790" cy="2366010"/>
          </a:xfrm>
          <a:prstGeom prst="rect">
            <a:avLst/>
          </a:prstGeom>
        </p:spPr>
      </p:pic>
      <p:pic>
        <p:nvPicPr>
          <p:cNvPr id="5" name="图片 4"/>
          <p:cNvPicPr>
            <a:picLocks noChangeAspect="1"/>
          </p:cNvPicPr>
          <p:nvPr/>
        </p:nvPicPr>
        <p:blipFill>
          <a:blip r:embed="rId11"/>
          <a:stretch>
            <a:fillRect/>
          </a:stretch>
        </p:blipFill>
        <p:spPr>
          <a:xfrm>
            <a:off x="3201670" y="2940685"/>
            <a:ext cx="2478405" cy="2209800"/>
          </a:xfrm>
          <a:prstGeom prst="rect">
            <a:avLst/>
          </a:prstGeom>
        </p:spPr>
      </p:pic>
      <p:pic>
        <p:nvPicPr>
          <p:cNvPr id="6" name="图片 5"/>
          <p:cNvPicPr>
            <a:picLocks noChangeAspect="1"/>
          </p:cNvPicPr>
          <p:nvPr/>
        </p:nvPicPr>
        <p:blipFill>
          <a:blip r:embed="rId12"/>
          <a:stretch>
            <a:fillRect/>
          </a:stretch>
        </p:blipFill>
        <p:spPr>
          <a:xfrm>
            <a:off x="8155940" y="4660265"/>
            <a:ext cx="1543050" cy="1047750"/>
          </a:xfrm>
          <a:prstGeom prst="rect">
            <a:avLst/>
          </a:prstGeom>
        </p:spPr>
      </p:pic>
      <p:pic>
        <p:nvPicPr>
          <p:cNvPr id="7" name="图片 6"/>
          <p:cNvPicPr>
            <a:picLocks noChangeAspect="1"/>
          </p:cNvPicPr>
          <p:nvPr/>
        </p:nvPicPr>
        <p:blipFill>
          <a:blip r:embed="rId13"/>
          <a:stretch>
            <a:fillRect/>
          </a:stretch>
        </p:blipFill>
        <p:spPr>
          <a:xfrm>
            <a:off x="6642100" y="2481580"/>
            <a:ext cx="1513840" cy="1513840"/>
          </a:xfrm>
          <a:prstGeom prst="rect">
            <a:avLst/>
          </a:prstGeom>
        </p:spPr>
      </p:pic>
      <p:pic>
        <p:nvPicPr>
          <p:cNvPr id="8" name="图片 7"/>
          <p:cNvPicPr>
            <a:picLocks noChangeAspect="1"/>
          </p:cNvPicPr>
          <p:nvPr/>
        </p:nvPicPr>
        <p:blipFill>
          <a:blip r:embed="rId14"/>
          <a:stretch>
            <a:fillRect/>
          </a:stretch>
        </p:blipFill>
        <p:spPr>
          <a:xfrm>
            <a:off x="1153160" y="5153660"/>
            <a:ext cx="1285875" cy="1047750"/>
          </a:xfrm>
          <a:prstGeom prst="rect">
            <a:avLst/>
          </a:prstGeom>
        </p:spPr>
      </p:pic>
    </p:spTree>
    <p:custDataLst>
      <p:tags r:id="rId15"/>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任意多边形 32"/>
          <p:cNvSpPr/>
          <p:nvPr>
            <p:custDataLst>
              <p:tags r:id="rId1"/>
            </p:custDataLst>
          </p:nvPr>
        </p:nvSpPr>
        <p:spPr>
          <a:xfrm>
            <a:off x="2522926" y="3030040"/>
            <a:ext cx="711015" cy="712942"/>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p>
            <a:pPr algn="ctr">
              <a:defRPr/>
            </a:pPr>
            <a:r>
              <a:rPr lang="en-US" altLang="zh-CN" sz="2400" dirty="0">
                <a:solidFill>
                  <a:srgbClr val="FFFFFF"/>
                </a:solidFill>
              </a:rPr>
              <a:t>06</a:t>
            </a:r>
            <a:endParaRPr lang="zh-CN" altLang="en-US" sz="2400" dirty="0">
              <a:solidFill>
                <a:srgbClr val="FFFFFF"/>
              </a:solidFill>
            </a:endParaRPr>
          </a:p>
        </p:txBody>
      </p:sp>
      <p:sp>
        <p:nvSpPr>
          <p:cNvPr id="3" name="文本框 2"/>
          <p:cNvSpPr txBox="1"/>
          <p:nvPr/>
        </p:nvSpPr>
        <p:spPr>
          <a:xfrm>
            <a:off x="3577590" y="3030220"/>
            <a:ext cx="6944995" cy="1310640"/>
          </a:xfrm>
          <a:prstGeom prst="rect">
            <a:avLst/>
          </a:prstGeom>
          <a:noFill/>
        </p:spPr>
        <p:txBody>
          <a:bodyPr wrap="square" rtlCol="0">
            <a:spAutoFit/>
          </a:bodyPr>
          <a:p>
            <a:r>
              <a:rPr lang="zh-CN" altLang="en-US" sz="4000">
                <a:solidFill>
                  <a:srgbClr val="A95E40"/>
                </a:solidFill>
                <a:latin typeface="华文中宋" panose="02010600040101010101" charset="-122"/>
                <a:ea typeface="华文中宋" panose="02010600040101010101" charset="-122"/>
                <a:sym typeface="+mn-ea"/>
              </a:rPr>
              <a:t>每个季度会评选出最佳游记，进行奖励</a:t>
            </a:r>
            <a:endParaRPr lang="zh-CN" altLang="en-US" sz="4000">
              <a:solidFill>
                <a:srgbClr val="A95E40"/>
              </a:solidFill>
              <a:latin typeface="华文中宋" panose="02010600040101010101" charset="-122"/>
              <a:ea typeface="华文中宋" panose="020106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rot="16200000">
            <a:off x="4250771" y="3358833"/>
            <a:ext cx="2415827" cy="1875890"/>
            <a:chOff x="1478700" y="2284358"/>
            <a:chExt cx="1657826" cy="1287301"/>
          </a:xfrm>
        </p:grpSpPr>
        <p:sp>
          <p:nvSpPr>
            <p:cNvPr id="15" name="MH_Other_1"/>
            <p:cNvSpPr/>
            <p:nvPr>
              <p:custDataLst>
                <p:tags r:id="rId2"/>
              </p:custDataLst>
            </p:nvPr>
          </p:nvSpPr>
          <p:spPr>
            <a:xfrm>
              <a:off x="2627884" y="2422779"/>
              <a:ext cx="508642" cy="1018638"/>
            </a:xfrm>
            <a:custGeom>
              <a:avLst/>
              <a:gdLst>
                <a:gd name="connsiteX0" fmla="*/ 0 w 3247743"/>
                <a:gd name="connsiteY0" fmla="*/ 0 h 6495486"/>
                <a:gd name="connsiteX1" fmla="*/ 3247743 w 3247743"/>
                <a:gd name="connsiteY1" fmla="*/ 3247744 h 6495486"/>
                <a:gd name="connsiteX2" fmla="*/ 332062 w 3247743"/>
                <a:gd name="connsiteY2" fmla="*/ 6478719 h 6495486"/>
                <a:gd name="connsiteX3" fmla="*/ 21 w 3247743"/>
                <a:gd name="connsiteY3" fmla="*/ 6495486 h 6495486"/>
                <a:gd name="connsiteX4" fmla="*/ 103076 w 3247743"/>
                <a:gd name="connsiteY4" fmla="*/ 6485097 h 6495486"/>
                <a:gd name="connsiteX5" fmla="*/ 511456 w 3247743"/>
                <a:gd name="connsiteY5" fmla="*/ 5984032 h 6495486"/>
                <a:gd name="connsiteX6" fmla="*/ 103076 w 3247743"/>
                <a:gd name="connsiteY6" fmla="*/ 5482967 h 6495486"/>
                <a:gd name="connsiteX7" fmla="*/ 56337 w 3247743"/>
                <a:gd name="connsiteY7" fmla="*/ 5478255 h 6495486"/>
                <a:gd name="connsiteX8" fmla="*/ 228348 w 3247743"/>
                <a:gd name="connsiteY8" fmla="*/ 5469570 h 6495486"/>
                <a:gd name="connsiteX9" fmla="*/ 2233356 w 3247743"/>
                <a:gd name="connsiteY9" fmla="*/ 3247744 h 6495486"/>
                <a:gd name="connsiteX10" fmla="*/ 228348 w 3247743"/>
                <a:gd name="connsiteY10" fmla="*/ 1025918 h 6495486"/>
                <a:gd name="connsiteX11" fmla="*/ 56343 w 3247743"/>
                <a:gd name="connsiteY11" fmla="*/ 1017232 h 6495486"/>
                <a:gd name="connsiteX12" fmla="*/ 103076 w 3247743"/>
                <a:gd name="connsiteY12" fmla="*/ 1012521 h 6495486"/>
                <a:gd name="connsiteX13" fmla="*/ 511456 w 3247743"/>
                <a:gd name="connsiteY13" fmla="*/ 511456 h 6495486"/>
                <a:gd name="connsiteX14" fmla="*/ 0 w 3247743"/>
                <a:gd name="connsiteY14" fmla="*/ 0 h 649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47743" h="6495486">
                  <a:moveTo>
                    <a:pt x="0" y="0"/>
                  </a:moveTo>
                  <a:cubicBezTo>
                    <a:pt x="1793675" y="0"/>
                    <a:pt x="3247743" y="1454069"/>
                    <a:pt x="3247743" y="3247744"/>
                  </a:cubicBezTo>
                  <a:cubicBezTo>
                    <a:pt x="3247743" y="4929314"/>
                    <a:pt x="1969754" y="6312402"/>
                    <a:pt x="332062" y="6478719"/>
                  </a:cubicBezTo>
                  <a:lnTo>
                    <a:pt x="21" y="6495486"/>
                  </a:lnTo>
                  <a:lnTo>
                    <a:pt x="103076" y="6485097"/>
                  </a:lnTo>
                  <a:cubicBezTo>
                    <a:pt x="336138" y="6437406"/>
                    <a:pt x="511456" y="6231193"/>
                    <a:pt x="511456" y="5984032"/>
                  </a:cubicBezTo>
                  <a:cubicBezTo>
                    <a:pt x="511456" y="5736872"/>
                    <a:pt x="336138" y="5530659"/>
                    <a:pt x="103076" y="5482967"/>
                  </a:cubicBezTo>
                  <a:lnTo>
                    <a:pt x="56337" y="5478255"/>
                  </a:lnTo>
                  <a:lnTo>
                    <a:pt x="228348" y="5469570"/>
                  </a:lnTo>
                  <a:cubicBezTo>
                    <a:pt x="1354534" y="5355200"/>
                    <a:pt x="2233356" y="4404104"/>
                    <a:pt x="2233356" y="3247744"/>
                  </a:cubicBezTo>
                  <a:cubicBezTo>
                    <a:pt x="2233356" y="2091383"/>
                    <a:pt x="1354534" y="1140288"/>
                    <a:pt x="228348" y="1025918"/>
                  </a:cubicBezTo>
                  <a:lnTo>
                    <a:pt x="56343" y="1017232"/>
                  </a:lnTo>
                  <a:lnTo>
                    <a:pt x="103076" y="1012521"/>
                  </a:lnTo>
                  <a:cubicBezTo>
                    <a:pt x="336138" y="964830"/>
                    <a:pt x="511456" y="758617"/>
                    <a:pt x="511456" y="511456"/>
                  </a:cubicBezTo>
                  <a:cubicBezTo>
                    <a:pt x="511456" y="228987"/>
                    <a:pt x="282469" y="0"/>
                    <a:pt x="0" y="0"/>
                  </a:cubicBezTo>
                  <a:close/>
                </a:path>
              </a:pathLst>
            </a:custGeom>
            <a:solidFill>
              <a:schemeClr val="accent1"/>
            </a:solidFill>
          </p:spPr>
          <p:txBody>
            <a:bodyPr anchor="ctr">
              <a:normAutofit/>
            </a:bodyPr>
            <a:lstStyle/>
            <a:p>
              <a:pPr algn="ctr">
                <a:defRPr/>
              </a:pPr>
              <a:endParaRPr lang="zh-CN" altLang="en-US" sz="1400" kern="0" dirty="0"/>
            </a:p>
          </p:txBody>
        </p:sp>
        <p:sp>
          <p:nvSpPr>
            <p:cNvPr id="17" name="MH_Other_2"/>
            <p:cNvSpPr/>
            <p:nvPr>
              <p:custDataLst>
                <p:tags r:id="rId3"/>
              </p:custDataLst>
            </p:nvPr>
          </p:nvSpPr>
          <p:spPr>
            <a:xfrm>
              <a:off x="2573630" y="2287087"/>
              <a:ext cx="108510" cy="432792"/>
            </a:xfrm>
            <a:prstGeom prst="ellipse">
              <a:avLst/>
            </a:prstGeom>
            <a:solidFill>
              <a:schemeClr val="accent1"/>
            </a:solidFill>
          </p:spPr>
          <p:txBody>
            <a:bodyPr anchor="ctr">
              <a:normAutofit/>
            </a:bodyPr>
            <a:lstStyle/>
            <a:p>
              <a:pPr algn="ctr">
                <a:defRPr/>
              </a:pPr>
              <a:endParaRPr lang="zh-CN" altLang="en-US" sz="1400" kern="0" dirty="0"/>
            </a:p>
          </p:txBody>
        </p:sp>
        <p:sp>
          <p:nvSpPr>
            <p:cNvPr id="19" name="MH_Other_4"/>
            <p:cNvSpPr/>
            <p:nvPr>
              <p:custDataLst>
                <p:tags r:id="rId4"/>
              </p:custDataLst>
            </p:nvPr>
          </p:nvSpPr>
          <p:spPr>
            <a:xfrm rot="5400000">
              <a:off x="2363392" y="2652006"/>
              <a:ext cx="560182" cy="561539"/>
            </a:xfrm>
            <a:prstGeom prst="ellipse">
              <a:avLst/>
            </a:prstGeom>
            <a:solidFill>
              <a:srgbClr val="E4E4E4"/>
            </a:solidFill>
          </p:spPr>
          <p:txBody>
            <a:bodyPr lIns="0" tIns="0" rIns="0" bIns="0" anchor="ctr">
              <a:normAutofit/>
            </a:bodyPr>
            <a:lstStyle/>
            <a:p>
              <a:pPr algn="ctr">
                <a:defRPr/>
              </a:pPr>
              <a:r>
                <a:rPr lang="en-US" altLang="zh-CN" sz="2400" b="1" kern="0" dirty="0">
                  <a:solidFill>
                    <a:schemeClr val="accent1"/>
                  </a:solidFill>
                </a:rPr>
                <a:t>01</a:t>
              </a:r>
              <a:endParaRPr lang="zh-CN" altLang="en-US" sz="2400" b="1" kern="0" dirty="0">
                <a:solidFill>
                  <a:schemeClr val="accent1"/>
                </a:solidFill>
              </a:endParaRPr>
            </a:p>
          </p:txBody>
        </p:sp>
        <p:sp>
          <p:nvSpPr>
            <p:cNvPr id="20" name="MH_SubTitle_1"/>
            <p:cNvSpPr/>
            <p:nvPr>
              <p:custDataLst>
                <p:tags r:id="rId5"/>
              </p:custDataLst>
            </p:nvPr>
          </p:nvSpPr>
          <p:spPr>
            <a:xfrm rot="5400000">
              <a:off x="1140403" y="2622655"/>
              <a:ext cx="1287301" cy="610707"/>
            </a:xfrm>
            <a:prstGeom prst="rect">
              <a:avLst/>
            </a:prstGeom>
          </p:spPr>
          <p:txBody>
            <a:bodyPr anchor="ctr">
              <a:normAutofit/>
            </a:bodyPr>
            <a:lstStyle/>
            <a:p>
              <a:pPr algn="ctr">
                <a:lnSpc>
                  <a:spcPct val="120000"/>
                </a:lnSpc>
                <a:defRPr/>
              </a:pPr>
              <a:r>
                <a:rPr lang="en-US" altLang="zh-CN" kern="0" dirty="0"/>
                <a:t>LOREM IPSUM DOLOR</a:t>
              </a:r>
              <a:endParaRPr lang="zh-CN" altLang="en-US" dirty="0"/>
            </a:p>
          </p:txBody>
        </p:sp>
      </p:grpSp>
      <p:grpSp>
        <p:nvGrpSpPr>
          <p:cNvPr id="26" name="组合 25"/>
          <p:cNvGrpSpPr/>
          <p:nvPr>
            <p:custDataLst>
              <p:tags r:id="rId6"/>
            </p:custDataLst>
          </p:nvPr>
        </p:nvGrpSpPr>
        <p:grpSpPr>
          <a:xfrm rot="16200000">
            <a:off x="5517582" y="2417599"/>
            <a:ext cx="2404141" cy="1903213"/>
            <a:chOff x="2119244" y="3140301"/>
            <a:chExt cx="1649806" cy="1306051"/>
          </a:xfrm>
        </p:grpSpPr>
        <p:sp>
          <p:nvSpPr>
            <p:cNvPr id="27" name="MH_Other_3"/>
            <p:cNvSpPr/>
            <p:nvPr>
              <p:custDataLst>
                <p:tags r:id="rId7"/>
              </p:custDataLst>
            </p:nvPr>
          </p:nvSpPr>
          <p:spPr>
            <a:xfrm>
              <a:off x="2573630" y="3140301"/>
              <a:ext cx="108510" cy="443536"/>
            </a:xfrm>
            <a:prstGeom prst="ellipse">
              <a:avLst/>
            </a:prstGeom>
            <a:solidFill>
              <a:schemeClr val="accent2"/>
            </a:solidFill>
          </p:spPr>
          <p:txBody>
            <a:bodyPr anchor="ctr">
              <a:normAutofit/>
            </a:bodyPr>
            <a:lstStyle/>
            <a:p>
              <a:pPr algn="ctr">
                <a:defRPr/>
              </a:pPr>
              <a:endParaRPr lang="zh-CN" altLang="en-US" sz="1400" kern="0" dirty="0"/>
            </a:p>
          </p:txBody>
        </p:sp>
        <p:sp>
          <p:nvSpPr>
            <p:cNvPr id="28" name="MH_Other_5"/>
            <p:cNvSpPr/>
            <p:nvPr>
              <p:custDataLst>
                <p:tags r:id="rId8"/>
              </p:custDataLst>
            </p:nvPr>
          </p:nvSpPr>
          <p:spPr>
            <a:xfrm>
              <a:off x="2573630" y="3998888"/>
              <a:ext cx="108510" cy="443534"/>
            </a:xfrm>
            <a:prstGeom prst="ellipse">
              <a:avLst/>
            </a:prstGeom>
            <a:solidFill>
              <a:schemeClr val="accent1"/>
            </a:solidFill>
          </p:spPr>
          <p:txBody>
            <a:bodyPr anchor="ctr">
              <a:normAutofit/>
            </a:bodyPr>
            <a:lstStyle/>
            <a:p>
              <a:pPr algn="ctr">
                <a:defRPr/>
              </a:pPr>
              <a:endParaRPr lang="zh-CN" altLang="en-US" sz="1400" kern="0" dirty="0"/>
            </a:p>
          </p:txBody>
        </p:sp>
        <p:sp>
          <p:nvSpPr>
            <p:cNvPr id="29" name="MH_Other_8"/>
            <p:cNvSpPr/>
            <p:nvPr>
              <p:custDataLst>
                <p:tags r:id="rId9"/>
              </p:custDataLst>
            </p:nvPr>
          </p:nvSpPr>
          <p:spPr>
            <a:xfrm flipH="1">
              <a:off x="2119244" y="3281366"/>
              <a:ext cx="508640" cy="1018638"/>
            </a:xfrm>
            <a:custGeom>
              <a:avLst/>
              <a:gdLst>
                <a:gd name="connsiteX0" fmla="*/ 0 w 3247743"/>
                <a:gd name="connsiteY0" fmla="*/ 0 h 6495486"/>
                <a:gd name="connsiteX1" fmla="*/ 3247743 w 3247743"/>
                <a:gd name="connsiteY1" fmla="*/ 3247744 h 6495486"/>
                <a:gd name="connsiteX2" fmla="*/ 332062 w 3247743"/>
                <a:gd name="connsiteY2" fmla="*/ 6478719 h 6495486"/>
                <a:gd name="connsiteX3" fmla="*/ 21 w 3247743"/>
                <a:gd name="connsiteY3" fmla="*/ 6495486 h 6495486"/>
                <a:gd name="connsiteX4" fmla="*/ 103076 w 3247743"/>
                <a:gd name="connsiteY4" fmla="*/ 6485097 h 6495486"/>
                <a:gd name="connsiteX5" fmla="*/ 511456 w 3247743"/>
                <a:gd name="connsiteY5" fmla="*/ 5984032 h 6495486"/>
                <a:gd name="connsiteX6" fmla="*/ 103076 w 3247743"/>
                <a:gd name="connsiteY6" fmla="*/ 5482967 h 6495486"/>
                <a:gd name="connsiteX7" fmla="*/ 56337 w 3247743"/>
                <a:gd name="connsiteY7" fmla="*/ 5478255 h 6495486"/>
                <a:gd name="connsiteX8" fmla="*/ 228348 w 3247743"/>
                <a:gd name="connsiteY8" fmla="*/ 5469570 h 6495486"/>
                <a:gd name="connsiteX9" fmla="*/ 2233356 w 3247743"/>
                <a:gd name="connsiteY9" fmla="*/ 3247744 h 6495486"/>
                <a:gd name="connsiteX10" fmla="*/ 228348 w 3247743"/>
                <a:gd name="connsiteY10" fmla="*/ 1025918 h 6495486"/>
                <a:gd name="connsiteX11" fmla="*/ 56343 w 3247743"/>
                <a:gd name="connsiteY11" fmla="*/ 1017232 h 6495486"/>
                <a:gd name="connsiteX12" fmla="*/ 103076 w 3247743"/>
                <a:gd name="connsiteY12" fmla="*/ 1012521 h 6495486"/>
                <a:gd name="connsiteX13" fmla="*/ 511456 w 3247743"/>
                <a:gd name="connsiteY13" fmla="*/ 511456 h 6495486"/>
                <a:gd name="connsiteX14" fmla="*/ 0 w 3247743"/>
                <a:gd name="connsiteY14" fmla="*/ 0 h 649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47743" h="6495486">
                  <a:moveTo>
                    <a:pt x="0" y="0"/>
                  </a:moveTo>
                  <a:cubicBezTo>
                    <a:pt x="1793675" y="0"/>
                    <a:pt x="3247743" y="1454069"/>
                    <a:pt x="3247743" y="3247744"/>
                  </a:cubicBezTo>
                  <a:cubicBezTo>
                    <a:pt x="3247743" y="4929314"/>
                    <a:pt x="1969754" y="6312402"/>
                    <a:pt x="332062" y="6478719"/>
                  </a:cubicBezTo>
                  <a:lnTo>
                    <a:pt x="21" y="6495486"/>
                  </a:lnTo>
                  <a:lnTo>
                    <a:pt x="103076" y="6485097"/>
                  </a:lnTo>
                  <a:cubicBezTo>
                    <a:pt x="336138" y="6437406"/>
                    <a:pt x="511456" y="6231193"/>
                    <a:pt x="511456" y="5984032"/>
                  </a:cubicBezTo>
                  <a:cubicBezTo>
                    <a:pt x="511456" y="5736872"/>
                    <a:pt x="336138" y="5530659"/>
                    <a:pt x="103076" y="5482967"/>
                  </a:cubicBezTo>
                  <a:lnTo>
                    <a:pt x="56337" y="5478255"/>
                  </a:lnTo>
                  <a:lnTo>
                    <a:pt x="228348" y="5469570"/>
                  </a:lnTo>
                  <a:cubicBezTo>
                    <a:pt x="1354534" y="5355200"/>
                    <a:pt x="2233356" y="4404104"/>
                    <a:pt x="2233356" y="3247744"/>
                  </a:cubicBezTo>
                  <a:cubicBezTo>
                    <a:pt x="2233356" y="2091383"/>
                    <a:pt x="1354534" y="1140288"/>
                    <a:pt x="228348" y="1025918"/>
                  </a:cubicBezTo>
                  <a:lnTo>
                    <a:pt x="56343" y="1017232"/>
                  </a:lnTo>
                  <a:lnTo>
                    <a:pt x="103076" y="1012521"/>
                  </a:lnTo>
                  <a:cubicBezTo>
                    <a:pt x="336138" y="964830"/>
                    <a:pt x="511456" y="758617"/>
                    <a:pt x="511456" y="511456"/>
                  </a:cubicBezTo>
                  <a:cubicBezTo>
                    <a:pt x="511456" y="228987"/>
                    <a:pt x="282469" y="0"/>
                    <a:pt x="0" y="0"/>
                  </a:cubicBezTo>
                  <a:close/>
                </a:path>
              </a:pathLst>
            </a:custGeom>
            <a:solidFill>
              <a:schemeClr val="accent2"/>
            </a:solidFill>
          </p:spPr>
          <p:txBody>
            <a:bodyPr anchor="ctr">
              <a:normAutofit/>
            </a:bodyPr>
            <a:lstStyle/>
            <a:p>
              <a:pPr algn="ctr">
                <a:defRPr/>
              </a:pPr>
              <a:endParaRPr lang="zh-CN" altLang="en-US" sz="1400" kern="0" dirty="0"/>
            </a:p>
          </p:txBody>
        </p:sp>
        <p:sp>
          <p:nvSpPr>
            <p:cNvPr id="30" name="MH_Other_9"/>
            <p:cNvSpPr/>
            <p:nvPr>
              <p:custDataLst>
                <p:tags r:id="rId10"/>
              </p:custDataLst>
            </p:nvPr>
          </p:nvSpPr>
          <p:spPr>
            <a:xfrm rot="5400000" flipH="1">
              <a:off x="2332195" y="3510594"/>
              <a:ext cx="560183" cy="561539"/>
            </a:xfrm>
            <a:prstGeom prst="ellipse">
              <a:avLst/>
            </a:prstGeom>
            <a:solidFill>
              <a:srgbClr val="E4E4E4"/>
            </a:solidFill>
          </p:spPr>
          <p:txBody>
            <a:bodyPr lIns="0" tIns="0" rIns="0" bIns="0" anchor="ctr">
              <a:normAutofit/>
            </a:bodyPr>
            <a:lstStyle/>
            <a:p>
              <a:pPr algn="ctr">
                <a:defRPr/>
              </a:pPr>
              <a:r>
                <a:rPr lang="en-US" altLang="zh-CN" sz="2400" b="1" kern="0" dirty="0">
                  <a:solidFill>
                    <a:schemeClr val="accent2"/>
                  </a:solidFill>
                </a:rPr>
                <a:t>02</a:t>
              </a:r>
              <a:endParaRPr lang="zh-CN" altLang="en-US" sz="2400" b="1" kern="0" dirty="0">
                <a:solidFill>
                  <a:schemeClr val="accent2"/>
                </a:solidFill>
              </a:endParaRPr>
            </a:p>
          </p:txBody>
        </p:sp>
        <p:sp>
          <p:nvSpPr>
            <p:cNvPr id="31" name="MH_SubTitle_2"/>
            <p:cNvSpPr/>
            <p:nvPr>
              <p:custDataLst>
                <p:tags r:id="rId11"/>
              </p:custDataLst>
            </p:nvPr>
          </p:nvSpPr>
          <p:spPr>
            <a:xfrm rot="5400000">
              <a:off x="2819921" y="3497223"/>
              <a:ext cx="1287552" cy="610706"/>
            </a:xfrm>
            <a:prstGeom prst="rect">
              <a:avLst/>
            </a:prstGeom>
          </p:spPr>
          <p:txBody>
            <a:bodyPr anchor="ctr">
              <a:normAutofit/>
            </a:bodyPr>
            <a:lstStyle/>
            <a:p>
              <a:pPr algn="ctr">
                <a:lnSpc>
                  <a:spcPct val="120000"/>
                </a:lnSpc>
                <a:defRPr/>
              </a:pPr>
              <a:r>
                <a:rPr lang="en-US" altLang="zh-CN" kern="0" dirty="0"/>
                <a:t>LOREM IPSUM DOLOR</a:t>
              </a:r>
              <a:endParaRPr lang="zh-CN" altLang="en-US" dirty="0"/>
            </a:p>
          </p:txBody>
        </p:sp>
      </p:grpSp>
      <p:sp>
        <p:nvSpPr>
          <p:cNvPr id="53" name="文本框 52"/>
          <p:cNvSpPr txBox="1"/>
          <p:nvPr>
            <p:custDataLst>
              <p:tags r:id="rId12"/>
            </p:custDataLst>
          </p:nvPr>
        </p:nvSpPr>
        <p:spPr>
          <a:xfrm>
            <a:off x="838200" y="365125"/>
            <a:ext cx="10515600" cy="988187"/>
          </a:xfrm>
          <a:prstGeom prst="rect">
            <a:avLst/>
          </a:prstGeom>
        </p:spPr>
        <p:txBody>
          <a:bodyPr wrap="square"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dirty="0"/>
              <a:t> </a:t>
            </a:r>
            <a:r>
              <a:rPr lang="zh-CN" altLang="en-US" dirty="0"/>
              <a:t>根据点击量，点赞量和下载量</a:t>
            </a:r>
            <a:endParaRPr lang="zh-CN" altLang="en-US" dirty="0"/>
          </a:p>
        </p:txBody>
      </p:sp>
      <p:pic>
        <p:nvPicPr>
          <p:cNvPr id="2" name="图片 1" descr="N8V0261D5$OTKN(JF3L}OIS"/>
          <p:cNvPicPr>
            <a:picLocks noChangeAspect="1"/>
          </p:cNvPicPr>
          <p:nvPr/>
        </p:nvPicPr>
        <p:blipFill>
          <a:blip r:embed="rId13"/>
          <a:stretch>
            <a:fillRect/>
          </a:stretch>
        </p:blipFill>
        <p:spPr>
          <a:xfrm>
            <a:off x="2653030" y="1962150"/>
            <a:ext cx="7720965" cy="3767455"/>
          </a:xfrm>
          <a:prstGeom prst="rect">
            <a:avLst/>
          </a:prstGeom>
        </p:spPr>
      </p:pic>
    </p:spTree>
    <p:custDataLst>
      <p:tags r:id="rId14"/>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任意多边形 32"/>
          <p:cNvSpPr/>
          <p:nvPr>
            <p:custDataLst>
              <p:tags r:id="rId1"/>
            </p:custDataLst>
          </p:nvPr>
        </p:nvSpPr>
        <p:spPr>
          <a:xfrm>
            <a:off x="2522926" y="3030040"/>
            <a:ext cx="711015" cy="712942"/>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p>
            <a:pPr algn="ctr">
              <a:defRPr/>
            </a:pPr>
            <a:r>
              <a:rPr lang="en-US" altLang="zh-CN" sz="2400" dirty="0">
                <a:solidFill>
                  <a:srgbClr val="FFFFFF"/>
                </a:solidFill>
              </a:rPr>
              <a:t>07</a:t>
            </a:r>
            <a:endParaRPr lang="zh-CN" altLang="en-US" sz="2400" dirty="0">
              <a:solidFill>
                <a:srgbClr val="FFFFFF"/>
              </a:solidFill>
            </a:endParaRPr>
          </a:p>
        </p:txBody>
      </p:sp>
      <p:sp>
        <p:nvSpPr>
          <p:cNvPr id="2" name="文本框 1"/>
          <p:cNvSpPr txBox="1"/>
          <p:nvPr/>
        </p:nvSpPr>
        <p:spPr>
          <a:xfrm>
            <a:off x="3450590" y="3003550"/>
            <a:ext cx="6619240" cy="1310640"/>
          </a:xfrm>
          <a:prstGeom prst="rect">
            <a:avLst/>
          </a:prstGeom>
          <a:noFill/>
        </p:spPr>
        <p:txBody>
          <a:bodyPr wrap="square" rtlCol="0">
            <a:spAutoFit/>
          </a:bodyPr>
          <a:p>
            <a:r>
              <a:rPr lang="zh-CN" altLang="en-US" sz="4000">
                <a:solidFill>
                  <a:srgbClr val="A95E40"/>
                </a:solidFill>
                <a:latin typeface="华文中宋" panose="02010600040101010101" charset="-122"/>
                <a:ea typeface="华文中宋" panose="02010600040101010101" charset="-122"/>
                <a:sym typeface="+mn-ea"/>
              </a:rPr>
              <a:t>用户之间可以进行关注和互动聊天</a:t>
            </a:r>
            <a:endParaRPr lang="zh-CN" altLang="en-US" sz="4000">
              <a:solidFill>
                <a:srgbClr val="A95E40"/>
              </a:solidFill>
              <a:latin typeface="华文中宋" panose="02010600040101010101" charset="-122"/>
              <a:ea typeface="华文中宋" panose="0201060004010101010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7"/>
          <p:cNvSpPr>
            <a:spLocks noChangeShapeType="1"/>
          </p:cNvSpPr>
          <p:nvPr>
            <p:custDataLst>
              <p:tags r:id="rId1"/>
            </p:custDataLst>
          </p:nvPr>
        </p:nvSpPr>
        <p:spPr bwMode="auto">
          <a:xfrm>
            <a:off x="6089522" y="1667745"/>
            <a:ext cx="1" cy="4756554"/>
          </a:xfrm>
          <a:prstGeom prst="line">
            <a:avLst/>
          </a:prstGeom>
          <a:solidFill>
            <a:schemeClr val="accent1"/>
          </a:solidFill>
          <a:ln w="6350">
            <a:solidFill>
              <a:schemeClr val="accent1"/>
            </a:solidFill>
            <a:miter lim="800000"/>
          </a:ln>
        </p:spPr>
        <p:txBody>
          <a:bodyPr wrap="square">
            <a:normAutofit fontScale="25000" lnSpcReduction="20000"/>
          </a:bodyPr>
          <a:lstStyle/>
          <a:p>
            <a:endParaRPr lang="zh-CN" altLang="en-US" sz="760"/>
          </a:p>
        </p:txBody>
      </p:sp>
      <p:grpSp>
        <p:nvGrpSpPr>
          <p:cNvPr id="19" name="组合 18"/>
          <p:cNvGrpSpPr/>
          <p:nvPr>
            <p:custDataLst>
              <p:tags r:id="rId2"/>
            </p:custDataLst>
          </p:nvPr>
        </p:nvGrpSpPr>
        <p:grpSpPr>
          <a:xfrm>
            <a:off x="1948111" y="1791431"/>
            <a:ext cx="4227941" cy="594901"/>
            <a:chOff x="-4143289" y="2525488"/>
            <a:chExt cx="4895874" cy="688885"/>
          </a:xfrm>
        </p:grpSpPr>
        <p:sp>
          <p:nvSpPr>
            <p:cNvPr id="5" name="椭圆 2"/>
            <p:cNvSpPr>
              <a:spLocks noChangeArrowheads="1"/>
            </p:cNvSpPr>
            <p:nvPr>
              <p:custDataLst>
                <p:tags r:id="rId3"/>
              </p:custDataLst>
            </p:nvPr>
          </p:nvSpPr>
          <p:spPr bwMode="auto">
            <a:xfrm>
              <a:off x="550934" y="2769106"/>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8" name="矩形 7"/>
            <p:cNvSpPr/>
            <p:nvPr>
              <p:custDataLst>
                <p:tags r:id="rId4"/>
              </p:custDataLst>
            </p:nvPr>
          </p:nvSpPr>
          <p:spPr>
            <a:xfrm>
              <a:off x="-4143289" y="2525488"/>
              <a:ext cx="4470424" cy="688885"/>
            </a:xfrm>
            <a:prstGeom prst="rect">
              <a:avLst/>
            </a:prstGeom>
          </p:spPr>
          <p:txBody>
            <a:bodyPr wrap="square" anchor="ctr" anchorCtr="0">
              <a:normAutofit/>
            </a:bodyPr>
            <a:lstStyle/>
            <a:p>
              <a:pPr algn="r">
                <a:lnSpc>
                  <a:spcPct val="150000"/>
                </a:lnSpc>
              </a:pPr>
              <a:r>
                <a:rPr lang="en-US" altLang="zh-CN" sz="2000" dirty="0">
                  <a:solidFill>
                    <a:schemeClr val="accent1"/>
                  </a:solidFill>
                </a:rPr>
                <a:t> </a:t>
              </a:r>
              <a:endParaRPr lang="en-US" altLang="zh-CN" sz="2000" dirty="0">
                <a:solidFill>
                  <a:schemeClr val="accent1"/>
                </a:solidFill>
              </a:endParaRPr>
            </a:p>
          </p:txBody>
        </p:sp>
      </p:grpSp>
      <p:grpSp>
        <p:nvGrpSpPr>
          <p:cNvPr id="20" name="组合 19"/>
          <p:cNvGrpSpPr/>
          <p:nvPr>
            <p:custDataLst>
              <p:tags r:id="rId5"/>
            </p:custDataLst>
          </p:nvPr>
        </p:nvGrpSpPr>
        <p:grpSpPr>
          <a:xfrm>
            <a:off x="6001910" y="2569437"/>
            <a:ext cx="4227943" cy="594901"/>
            <a:chOff x="550931" y="3650749"/>
            <a:chExt cx="4895876" cy="688885"/>
          </a:xfrm>
        </p:grpSpPr>
        <p:sp>
          <p:nvSpPr>
            <p:cNvPr id="10" name="矩形 9"/>
            <p:cNvSpPr/>
            <p:nvPr>
              <p:custDataLst>
                <p:tags r:id="rId6"/>
              </p:custDataLst>
            </p:nvPr>
          </p:nvSpPr>
          <p:spPr>
            <a:xfrm>
              <a:off x="976382" y="3650749"/>
              <a:ext cx="4470425" cy="688885"/>
            </a:xfrm>
            <a:prstGeom prst="rect">
              <a:avLst/>
            </a:prstGeom>
          </p:spPr>
          <p:txBody>
            <a:bodyPr wrap="square" anchor="ctr" anchorCtr="0">
              <a:normAutofit/>
            </a:bodyPr>
            <a:lstStyle/>
            <a:p>
              <a:pPr>
                <a:lnSpc>
                  <a:spcPct val="150000"/>
                </a:lnSpc>
              </a:pPr>
              <a:r>
                <a:rPr lang="en-US" altLang="zh-CN" sz="2000" dirty="0">
                  <a:solidFill>
                    <a:schemeClr val="accent1"/>
                  </a:solidFill>
                </a:rPr>
                <a:t> </a:t>
              </a:r>
              <a:endParaRPr lang="en-US" altLang="zh-CN" sz="2000" dirty="0">
                <a:solidFill>
                  <a:schemeClr val="accent1"/>
                </a:solidFill>
              </a:endParaRPr>
            </a:p>
          </p:txBody>
        </p:sp>
        <p:sp>
          <p:nvSpPr>
            <p:cNvPr id="9" name="椭圆 2"/>
            <p:cNvSpPr>
              <a:spLocks noChangeArrowheads="1"/>
            </p:cNvSpPr>
            <p:nvPr>
              <p:custDataLst>
                <p:tags r:id="rId7"/>
              </p:custDataLst>
            </p:nvPr>
          </p:nvSpPr>
          <p:spPr bwMode="auto">
            <a:xfrm>
              <a:off x="550931" y="3894367"/>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grpSp>
      <p:grpSp>
        <p:nvGrpSpPr>
          <p:cNvPr id="21" name="组合 20"/>
          <p:cNvGrpSpPr/>
          <p:nvPr>
            <p:custDataLst>
              <p:tags r:id="rId8"/>
            </p:custDataLst>
          </p:nvPr>
        </p:nvGrpSpPr>
        <p:grpSpPr>
          <a:xfrm>
            <a:off x="1948111" y="3347443"/>
            <a:ext cx="4227941" cy="594901"/>
            <a:chOff x="-4143289" y="4776010"/>
            <a:chExt cx="4895874" cy="688885"/>
          </a:xfrm>
        </p:grpSpPr>
        <p:sp>
          <p:nvSpPr>
            <p:cNvPr id="7" name="椭圆 2"/>
            <p:cNvSpPr>
              <a:spLocks noChangeArrowheads="1"/>
            </p:cNvSpPr>
            <p:nvPr>
              <p:custDataLst>
                <p:tags r:id="rId9"/>
              </p:custDataLst>
            </p:nvPr>
          </p:nvSpPr>
          <p:spPr bwMode="auto">
            <a:xfrm>
              <a:off x="550934" y="5019628"/>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11" name="矩形 10"/>
            <p:cNvSpPr/>
            <p:nvPr>
              <p:custDataLst>
                <p:tags r:id="rId10"/>
              </p:custDataLst>
            </p:nvPr>
          </p:nvSpPr>
          <p:spPr>
            <a:xfrm>
              <a:off x="-4143289" y="4776010"/>
              <a:ext cx="4470424" cy="688885"/>
            </a:xfrm>
            <a:prstGeom prst="rect">
              <a:avLst/>
            </a:prstGeom>
          </p:spPr>
          <p:txBody>
            <a:bodyPr wrap="square" anchor="ctr" anchorCtr="0">
              <a:normAutofit/>
            </a:bodyPr>
            <a:lstStyle/>
            <a:p>
              <a:pPr algn="r">
                <a:lnSpc>
                  <a:spcPct val="150000"/>
                </a:lnSpc>
              </a:pPr>
              <a:r>
                <a:rPr lang="en-US" altLang="zh-CN" sz="2000" dirty="0">
                  <a:solidFill>
                    <a:schemeClr val="accent1"/>
                  </a:solidFill>
                </a:rPr>
                <a:t> </a:t>
              </a:r>
              <a:endParaRPr lang="en-US" altLang="zh-CN" sz="2000" dirty="0">
                <a:solidFill>
                  <a:schemeClr val="accent1"/>
                </a:solidFill>
              </a:endParaRPr>
            </a:p>
          </p:txBody>
        </p:sp>
      </p:grpSp>
      <p:grpSp>
        <p:nvGrpSpPr>
          <p:cNvPr id="22" name="组合 21"/>
          <p:cNvGrpSpPr/>
          <p:nvPr>
            <p:custDataLst>
              <p:tags r:id="rId11"/>
            </p:custDataLst>
          </p:nvPr>
        </p:nvGrpSpPr>
        <p:grpSpPr>
          <a:xfrm>
            <a:off x="6001910" y="4125450"/>
            <a:ext cx="4227942" cy="594901"/>
            <a:chOff x="550931" y="5901271"/>
            <a:chExt cx="4895875" cy="688885"/>
          </a:xfrm>
        </p:grpSpPr>
        <p:sp>
          <p:nvSpPr>
            <p:cNvPr id="14" name="椭圆 2"/>
            <p:cNvSpPr>
              <a:spLocks noChangeArrowheads="1"/>
            </p:cNvSpPr>
            <p:nvPr>
              <p:custDataLst>
                <p:tags r:id="rId12"/>
              </p:custDataLst>
            </p:nvPr>
          </p:nvSpPr>
          <p:spPr bwMode="auto">
            <a:xfrm>
              <a:off x="550931" y="6144889"/>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15" name="矩形 14"/>
            <p:cNvSpPr/>
            <p:nvPr>
              <p:custDataLst>
                <p:tags r:id="rId13"/>
              </p:custDataLst>
            </p:nvPr>
          </p:nvSpPr>
          <p:spPr>
            <a:xfrm>
              <a:off x="976381" y="5901271"/>
              <a:ext cx="4470425" cy="688885"/>
            </a:xfrm>
            <a:prstGeom prst="rect">
              <a:avLst/>
            </a:prstGeom>
          </p:spPr>
          <p:txBody>
            <a:bodyPr wrap="square" anchor="ctr" anchorCtr="0">
              <a:normAutofit/>
            </a:bodyPr>
            <a:lstStyle/>
            <a:p>
              <a:pPr>
                <a:lnSpc>
                  <a:spcPct val="150000"/>
                </a:lnSpc>
              </a:pPr>
              <a:r>
                <a:rPr lang="en-US" altLang="zh-CN" sz="2000" dirty="0">
                  <a:solidFill>
                    <a:schemeClr val="accent1"/>
                  </a:solidFill>
                </a:rPr>
                <a:t> </a:t>
              </a:r>
              <a:endParaRPr lang="en-US" altLang="zh-CN" sz="2000" dirty="0">
                <a:solidFill>
                  <a:schemeClr val="accent1"/>
                </a:solidFill>
              </a:endParaRPr>
            </a:p>
          </p:txBody>
        </p:sp>
      </p:grpSp>
      <p:grpSp>
        <p:nvGrpSpPr>
          <p:cNvPr id="23" name="组合 22"/>
          <p:cNvGrpSpPr/>
          <p:nvPr>
            <p:custDataLst>
              <p:tags r:id="rId14"/>
            </p:custDataLst>
          </p:nvPr>
        </p:nvGrpSpPr>
        <p:grpSpPr>
          <a:xfrm>
            <a:off x="1948111" y="4903458"/>
            <a:ext cx="4227941" cy="594901"/>
            <a:chOff x="-4143289" y="7026534"/>
            <a:chExt cx="4895874" cy="688885"/>
          </a:xfrm>
        </p:grpSpPr>
        <p:sp>
          <p:nvSpPr>
            <p:cNvPr id="17" name="椭圆 2"/>
            <p:cNvSpPr>
              <a:spLocks noChangeArrowheads="1"/>
            </p:cNvSpPr>
            <p:nvPr>
              <p:custDataLst>
                <p:tags r:id="rId15"/>
              </p:custDataLst>
            </p:nvPr>
          </p:nvSpPr>
          <p:spPr bwMode="auto">
            <a:xfrm>
              <a:off x="550934" y="7270152"/>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18" name="矩形 17"/>
            <p:cNvSpPr/>
            <p:nvPr>
              <p:custDataLst>
                <p:tags r:id="rId16"/>
              </p:custDataLst>
            </p:nvPr>
          </p:nvSpPr>
          <p:spPr>
            <a:xfrm>
              <a:off x="-4143289" y="7026534"/>
              <a:ext cx="4470424" cy="688885"/>
            </a:xfrm>
            <a:prstGeom prst="rect">
              <a:avLst/>
            </a:prstGeom>
          </p:spPr>
          <p:txBody>
            <a:bodyPr wrap="square" anchor="ctr" anchorCtr="0">
              <a:normAutofit/>
            </a:bodyPr>
            <a:lstStyle/>
            <a:p>
              <a:pPr algn="r">
                <a:lnSpc>
                  <a:spcPct val="150000"/>
                </a:lnSpc>
              </a:pPr>
              <a:r>
                <a:rPr lang="en-US" altLang="zh-CN" sz="2000" dirty="0">
                  <a:solidFill>
                    <a:schemeClr val="accent1"/>
                  </a:solidFill>
                </a:rPr>
                <a:t> </a:t>
              </a:r>
              <a:endParaRPr lang="en-US" altLang="zh-CN" sz="2000" dirty="0">
                <a:solidFill>
                  <a:schemeClr val="accent1"/>
                </a:solidFill>
              </a:endParaRPr>
            </a:p>
          </p:txBody>
        </p:sp>
      </p:grpSp>
      <p:grpSp>
        <p:nvGrpSpPr>
          <p:cNvPr id="24" name="组合 23"/>
          <p:cNvGrpSpPr/>
          <p:nvPr>
            <p:custDataLst>
              <p:tags r:id="rId17"/>
            </p:custDataLst>
          </p:nvPr>
        </p:nvGrpSpPr>
        <p:grpSpPr>
          <a:xfrm>
            <a:off x="6001910" y="5681463"/>
            <a:ext cx="4227942" cy="594901"/>
            <a:chOff x="550931" y="7026534"/>
            <a:chExt cx="4895875" cy="688885"/>
          </a:xfrm>
        </p:grpSpPr>
        <p:sp>
          <p:nvSpPr>
            <p:cNvPr id="25" name="椭圆 2"/>
            <p:cNvSpPr>
              <a:spLocks noChangeArrowheads="1"/>
            </p:cNvSpPr>
            <p:nvPr>
              <p:custDataLst>
                <p:tags r:id="rId18"/>
              </p:custDataLst>
            </p:nvPr>
          </p:nvSpPr>
          <p:spPr bwMode="auto">
            <a:xfrm>
              <a:off x="550931" y="7270152"/>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26" name="矩形 25"/>
            <p:cNvSpPr/>
            <p:nvPr>
              <p:custDataLst>
                <p:tags r:id="rId19"/>
              </p:custDataLst>
            </p:nvPr>
          </p:nvSpPr>
          <p:spPr>
            <a:xfrm>
              <a:off x="976381" y="7026534"/>
              <a:ext cx="4470425" cy="688885"/>
            </a:xfrm>
            <a:prstGeom prst="rect">
              <a:avLst/>
            </a:prstGeom>
          </p:spPr>
          <p:txBody>
            <a:bodyPr wrap="square" anchor="ctr" anchorCtr="0">
              <a:normAutofit/>
            </a:bodyPr>
            <a:lstStyle/>
            <a:p>
              <a:pPr>
                <a:lnSpc>
                  <a:spcPct val="150000"/>
                </a:lnSpc>
              </a:pPr>
              <a:r>
                <a:rPr lang="en-US" altLang="zh-CN" sz="2000" dirty="0">
                  <a:solidFill>
                    <a:schemeClr val="accent1"/>
                  </a:solidFill>
                </a:rPr>
                <a:t> </a:t>
              </a:r>
              <a:endParaRPr lang="en-US" altLang="zh-CN" sz="2000" dirty="0">
                <a:solidFill>
                  <a:schemeClr val="accent1"/>
                </a:solidFill>
              </a:endParaRPr>
            </a:p>
          </p:txBody>
        </p:sp>
      </p:grpSp>
      <p:sp>
        <p:nvSpPr>
          <p:cNvPr id="2" name="文本框 1"/>
          <p:cNvSpPr txBox="1"/>
          <p:nvPr>
            <p:custDataLst>
              <p:tags r:id="rId20"/>
            </p:custDataLst>
          </p:nvPr>
        </p:nvSpPr>
        <p:spPr>
          <a:xfrm>
            <a:off x="838200" y="365125"/>
            <a:ext cx="10515600" cy="988187"/>
          </a:xfrm>
          <a:prstGeom prst="rect">
            <a:avLst/>
          </a:prstGeom>
        </p:spPr>
        <p:txBody>
          <a:bodyPr wrap="square"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dirty="0"/>
              <a:t> </a:t>
            </a:r>
            <a:endParaRPr lang="en-US" altLang="zh-CN" dirty="0"/>
          </a:p>
        </p:txBody>
      </p:sp>
      <p:pic>
        <p:nvPicPr>
          <p:cNvPr id="3" name="图片 2" descr="_U}P49E4URTSK5464%`%D29"/>
          <p:cNvPicPr>
            <a:picLocks noChangeAspect="1"/>
          </p:cNvPicPr>
          <p:nvPr/>
        </p:nvPicPr>
        <p:blipFill>
          <a:blip r:embed="rId21"/>
          <a:srcRect t="38662"/>
          <a:stretch>
            <a:fillRect/>
          </a:stretch>
        </p:blipFill>
        <p:spPr>
          <a:xfrm>
            <a:off x="2927985" y="560705"/>
            <a:ext cx="5657850" cy="6169660"/>
          </a:xfrm>
          <a:prstGeom prst="rect">
            <a:avLst/>
          </a:prstGeom>
        </p:spPr>
      </p:pic>
    </p:spTree>
    <p:custDataLst>
      <p:tags r:id="rId2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1755898"/>
            <a:ext cx="5180400" cy="4352400"/>
          </a:xfrm>
          <a:prstGeom prst="rect">
            <a:avLst/>
          </a:prstGeom>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4000" dirty="0">
                <a:latin typeface="华文中宋" panose="02010600040101010101" charset="-122"/>
                <a:ea typeface="华文中宋" panose="02010600040101010101" charset="-122"/>
              </a:rPr>
              <a:t>游客通常在旅游前会提前进行准备，了解目的地的文化背景，旅游景点，美食小吃，出行住宿或注意事项，并在游玩过程中</a:t>
            </a:r>
            <a:r>
              <a:rPr lang="zh-CN" altLang="en-US" sz="4000" dirty="0">
                <a:latin typeface="华文中宋" panose="02010600040101010101" charset="-122"/>
                <a:ea typeface="华文中宋" panose="02010600040101010101" charset="-122"/>
                <a:sym typeface="+mn-ea"/>
              </a:rPr>
              <a:t>拍照录像记录美丽瞬间，</a:t>
            </a:r>
            <a:endParaRPr lang="zh-CN" altLang="en-US" sz="4000" dirty="0">
              <a:latin typeface="华文中宋" panose="02010600040101010101" charset="-122"/>
              <a:ea typeface="华文中宋" panose="02010600040101010101" charset="-122"/>
              <a:sym typeface="+mn-ea"/>
            </a:endParaRPr>
          </a:p>
        </p:txBody>
      </p:sp>
      <p:sp>
        <p:nvSpPr>
          <p:cNvPr id="8" name="文本框 7"/>
          <p:cNvSpPr txBox="1"/>
          <p:nvPr>
            <p:custDataLst>
              <p:tags r:id="rId2"/>
            </p:custDataLst>
          </p:nvPr>
        </p:nvSpPr>
        <p:spPr>
          <a:xfrm>
            <a:off x="6186770" y="1756533"/>
            <a:ext cx="5181600" cy="4351338"/>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4000" dirty="0">
                <a:latin typeface="华文中宋" panose="02010600040101010101" charset="-122"/>
                <a:ea typeface="华文中宋" panose="02010600040101010101" charset="-122"/>
                <a:sym typeface="+mn-ea"/>
              </a:rPr>
              <a:t>所以我们打造一款用户自己专属DIY 游记，记录每次游记故事，留下美好回忆。</a:t>
            </a:r>
            <a:endParaRPr lang="zh-CN" altLang="en-US" sz="4000" dirty="0"/>
          </a:p>
        </p:txBody>
      </p:sp>
      <p:sp>
        <p:nvSpPr>
          <p:cNvPr id="9" name="文本框 8"/>
          <p:cNvSpPr txBox="1"/>
          <p:nvPr>
            <p:custDataLst>
              <p:tags r:id="rId3"/>
            </p:custDataLst>
          </p:nvPr>
        </p:nvSpPr>
        <p:spPr>
          <a:xfrm>
            <a:off x="85277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lumMod val="75000"/>
                  </a:schemeClr>
                </a:solidFill>
              </a:rPr>
              <a:t>项目背景</a:t>
            </a:r>
            <a:endParaRPr lang="zh-CN" altLang="en-US" sz="3600" dirty="0">
              <a:solidFill>
                <a:schemeClr val="accent1">
                  <a:lumMod val="75000"/>
                </a:schemeClr>
              </a:solidFill>
            </a:endParaRPr>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MH_PageTitle"/>
          <p:cNvSpPr>
            <a:spLocks noGrp="1"/>
          </p:cNvSpPr>
          <p:nvPr>
            <p:ph type="title"/>
            <p:custDataLst>
              <p:tags r:id="rId1"/>
            </p:custDataLst>
          </p:nvPr>
        </p:nvSpPr>
        <p:spPr/>
        <p:txBody>
          <a:bodyPr wrap="square">
            <a:normAutofit/>
          </a:bodyPr>
          <a:lstStyle/>
          <a:p>
            <a:pPr eaLnBrk="1" hangingPunct="1"/>
            <a:r>
              <a:rPr lang="en-US" altLang="zh-CN" dirty="0">
                <a:sym typeface="+mn-ea"/>
              </a:rPr>
              <a:t>项目开发要求</a:t>
            </a:r>
            <a:endParaRPr lang="en-US" altLang="zh-CN" dirty="0" smtClean="0">
              <a:sym typeface="+mn-ea"/>
            </a:endParaRPr>
          </a:p>
        </p:txBody>
      </p:sp>
      <p:sp>
        <p:nvSpPr>
          <p:cNvPr id="3" name="内容占位符 2"/>
          <p:cNvSpPr>
            <a:spLocks noGrp="1"/>
          </p:cNvSpPr>
          <p:nvPr>
            <p:ph idx="1"/>
            <p:custDataLst>
              <p:tags r:id="rId2"/>
            </p:custDataLst>
          </p:nvPr>
        </p:nvSpPr>
        <p:spPr>
          <a:xfrm>
            <a:off x="854075" y="1759584"/>
            <a:ext cx="10515600" cy="3733801"/>
          </a:xfrm>
        </p:spPr>
        <p:txBody>
          <a:bodyPr anchor="t">
            <a:noAutofit/>
          </a:bodyPr>
          <a:lstStyle/>
          <a:p>
            <a:pPr marL="0" indent="0">
              <a:lnSpc>
                <a:spcPct val="130000"/>
              </a:lnSpc>
              <a:spcBef>
                <a:spcPts val="365"/>
              </a:spcBef>
              <a:spcAft>
                <a:spcPts val="365"/>
              </a:spcAft>
              <a:buNone/>
            </a:pPr>
            <a:endParaRPr lang="en-US" altLang="zh-CN" sz="1100" dirty="0"/>
          </a:p>
          <a:p>
            <a:pPr marL="0" indent="0">
              <a:lnSpc>
                <a:spcPct val="130000"/>
              </a:lnSpc>
              <a:spcBef>
                <a:spcPts val="365"/>
              </a:spcBef>
              <a:spcAft>
                <a:spcPts val="365"/>
              </a:spcAft>
              <a:buNone/>
            </a:pPr>
            <a:r>
              <a:rPr lang="en-US" altLang="zh-CN" sz="2800" dirty="0"/>
              <a:t>１.服务器平台、数据库平台与开发语言由开发人员根据项目需求与团队的实际情况自行选择。App应当至少应支持iOS 7.0以上版本，或者Android 4.0及以上版本。</a:t>
            </a:r>
            <a:endParaRPr lang="en-US" altLang="zh-CN" sz="2800" dirty="0"/>
          </a:p>
          <a:p>
            <a:pPr marL="0" indent="0">
              <a:lnSpc>
                <a:spcPct val="130000"/>
              </a:lnSpc>
              <a:spcBef>
                <a:spcPts val="365"/>
              </a:spcBef>
              <a:spcAft>
                <a:spcPts val="365"/>
              </a:spcAft>
              <a:buNone/>
            </a:pPr>
            <a:r>
              <a:rPr lang="en-US" altLang="zh-CN" sz="2800" dirty="0"/>
              <a:t>２.系统需考虑大规模并发访问的要求。</a:t>
            </a:r>
            <a:endParaRPr lang="en-US" altLang="zh-CN" sz="2800" dirty="0"/>
          </a:p>
          <a:p>
            <a:pPr marL="0" indent="0">
              <a:lnSpc>
                <a:spcPct val="130000"/>
              </a:lnSpc>
              <a:spcBef>
                <a:spcPts val="365"/>
              </a:spcBef>
              <a:spcAft>
                <a:spcPts val="365"/>
              </a:spcAft>
              <a:buNone/>
            </a:pPr>
            <a:r>
              <a:rPr lang="en-US" altLang="zh-CN" sz="2800" dirty="0"/>
              <a:t>３.系统界面设计友好，风格一致，应当具有良好的用户体验，并尽可能可考虑不同的分辨率的屏幕（包括手机、Pad等）。</a:t>
            </a:r>
            <a:endParaRPr lang="en-US" altLang="zh-CN" sz="2800" dirty="0"/>
          </a:p>
          <a:p>
            <a:pPr marL="0" indent="0">
              <a:lnSpc>
                <a:spcPct val="130000"/>
              </a:lnSpc>
              <a:spcBef>
                <a:spcPts val="365"/>
              </a:spcBef>
              <a:spcAft>
                <a:spcPts val="365"/>
              </a:spcAft>
              <a:buNone/>
            </a:pPr>
            <a:r>
              <a:rPr lang="en-US" altLang="zh-CN" sz="2800" dirty="0"/>
              <a:t>４.系统应当具有良好的架构，具有良好的可扩展性。</a:t>
            </a:r>
            <a:endParaRPr lang="en-US" altLang="zh-CN" sz="2800" dirty="0"/>
          </a:p>
          <a:p>
            <a:pPr marL="0" indent="0">
              <a:lnSpc>
                <a:spcPct val="130000"/>
              </a:lnSpc>
              <a:spcBef>
                <a:spcPts val="365"/>
              </a:spcBef>
              <a:spcAft>
                <a:spcPts val="365"/>
              </a:spcAft>
              <a:buNone/>
            </a:pPr>
            <a:r>
              <a:rPr lang="en-US" altLang="zh-CN" sz="1300" dirty="0"/>
              <a:t>５</a:t>
            </a:r>
            <a:endParaRPr lang="en-US" altLang="zh-CN" sz="1300" dirty="0"/>
          </a:p>
        </p:txBody>
      </p:sp>
      <p:grpSp>
        <p:nvGrpSpPr>
          <p:cNvPr id="6" name="组合 5"/>
          <p:cNvGrpSpPr/>
          <p:nvPr>
            <p:custDataLst>
              <p:tags r:id="rId3"/>
            </p:custDataLst>
          </p:nvPr>
        </p:nvGrpSpPr>
        <p:grpSpPr>
          <a:xfrm>
            <a:off x="731311" y="1353312"/>
            <a:ext cx="10757923" cy="406533"/>
            <a:chOff x="4433223" y="1096665"/>
            <a:chExt cx="10757923" cy="406533"/>
          </a:xfrm>
        </p:grpSpPr>
        <p:sp>
          <p:nvSpPr>
            <p:cNvPr id="4" name="MH_Other_1"/>
            <p:cNvSpPr/>
            <p:nvPr>
              <p:custDataLst>
                <p:tags r:id="rId4"/>
              </p:custDataLst>
            </p:nvPr>
          </p:nvSpPr>
          <p:spPr>
            <a:xfrm>
              <a:off x="4433223" y="1096665"/>
              <a:ext cx="447945" cy="385814"/>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92500" lnSpcReduction="10000"/>
            </a:bodyPr>
            <a:lstStyle/>
            <a:p>
              <a:pPr algn="ctr">
                <a:defRPr/>
              </a:pPr>
              <a:endParaRPr lang="zh-CN" altLang="en-US" sz="760"/>
            </a:p>
          </p:txBody>
        </p:sp>
        <p:sp>
          <p:nvSpPr>
            <p:cNvPr id="5" name="MH_Other_2"/>
            <p:cNvSpPr/>
            <p:nvPr>
              <p:custDataLst>
                <p:tags r:id="rId5"/>
              </p:custDataLst>
            </p:nvPr>
          </p:nvSpPr>
          <p:spPr>
            <a:xfrm>
              <a:off x="4656694" y="1096665"/>
              <a:ext cx="447945" cy="385814"/>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92500" lnSpcReduction="10000"/>
            </a:bodyPr>
            <a:lstStyle/>
            <a:p>
              <a:pPr algn="ctr">
                <a:defRPr/>
              </a:pPr>
              <a:endParaRPr lang="zh-CN" altLang="en-US" sz="760"/>
            </a:p>
          </p:txBody>
        </p:sp>
        <p:sp>
          <p:nvSpPr>
            <p:cNvPr id="12" name="MH_Other_5"/>
            <p:cNvSpPr/>
            <p:nvPr>
              <p:custDataLst>
                <p:tags r:id="rId6"/>
              </p:custDataLst>
            </p:nvPr>
          </p:nvSpPr>
          <p:spPr>
            <a:xfrm flipV="1">
              <a:off x="4435834" y="1474398"/>
              <a:ext cx="10755312" cy="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25000" lnSpcReduction="20000"/>
            </a:bodyPr>
            <a:lstStyle/>
            <a:p>
              <a:pPr algn="ctr">
                <a:defRPr/>
              </a:pPr>
              <a:endParaRPr lang="zh-CN" altLang="en-US" sz="760"/>
            </a:p>
          </p:txBody>
        </p:sp>
      </p:grpSp>
      <p:grpSp>
        <p:nvGrpSpPr>
          <p:cNvPr id="9" name="组合 8"/>
          <p:cNvGrpSpPr/>
          <p:nvPr>
            <p:custDataLst>
              <p:tags r:id="rId7"/>
            </p:custDataLst>
          </p:nvPr>
        </p:nvGrpSpPr>
        <p:grpSpPr>
          <a:xfrm>
            <a:off x="716432" y="5926719"/>
            <a:ext cx="10756800" cy="425006"/>
            <a:chOff x="-1339328" y="8576031"/>
            <a:chExt cx="10756800" cy="425006"/>
          </a:xfrm>
        </p:grpSpPr>
        <p:sp>
          <p:nvSpPr>
            <p:cNvPr id="7" name="MH_Other_3"/>
            <p:cNvSpPr/>
            <p:nvPr>
              <p:custDataLst>
                <p:tags r:id="rId8"/>
              </p:custDataLst>
            </p:nvPr>
          </p:nvSpPr>
          <p:spPr>
            <a:xfrm flipV="1">
              <a:off x="8746054" y="8615224"/>
              <a:ext cx="447945" cy="38581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92500" lnSpcReduction="10000"/>
            </a:bodyPr>
            <a:lstStyle/>
            <a:p>
              <a:pPr algn="ctr">
                <a:defRPr/>
              </a:pPr>
              <a:endParaRPr lang="zh-CN" altLang="en-US" sz="760"/>
            </a:p>
          </p:txBody>
        </p:sp>
        <p:sp>
          <p:nvSpPr>
            <p:cNvPr id="8" name="MH_Other_4"/>
            <p:cNvSpPr/>
            <p:nvPr>
              <p:custDataLst>
                <p:tags r:id="rId9"/>
              </p:custDataLst>
            </p:nvPr>
          </p:nvSpPr>
          <p:spPr>
            <a:xfrm flipV="1">
              <a:off x="8969527" y="8615224"/>
              <a:ext cx="447945" cy="38581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92500" lnSpcReduction="10000"/>
            </a:bodyPr>
            <a:lstStyle/>
            <a:p>
              <a:pPr algn="ctr">
                <a:defRPr/>
              </a:pPr>
              <a:endParaRPr lang="zh-CN" altLang="en-US" sz="760"/>
            </a:p>
          </p:txBody>
        </p:sp>
        <p:sp>
          <p:nvSpPr>
            <p:cNvPr id="13" name="MH_Other_6"/>
            <p:cNvSpPr/>
            <p:nvPr>
              <p:custDataLst>
                <p:tags r:id="rId10"/>
              </p:custDataLst>
            </p:nvPr>
          </p:nvSpPr>
          <p:spPr>
            <a:xfrm>
              <a:off x="-1339328" y="8576031"/>
              <a:ext cx="10756800" cy="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25000" lnSpcReduction="20000"/>
            </a:bodyPr>
            <a:lstStyle/>
            <a:p>
              <a:pPr algn="ctr">
                <a:defRPr/>
              </a:pPr>
              <a:endParaRPr lang="zh-CN" altLang="en-US" sz="760"/>
            </a:p>
          </p:txBody>
        </p:sp>
      </p:grpSp>
    </p:spTree>
    <p:custDataLst>
      <p:tags r:id="rId1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MH_PageTitle"/>
          <p:cNvSpPr>
            <a:spLocks noGrp="1"/>
          </p:cNvSpPr>
          <p:nvPr>
            <p:ph type="title"/>
            <p:custDataLst>
              <p:tags r:id="rId1"/>
            </p:custDataLst>
          </p:nvPr>
        </p:nvSpPr>
        <p:spPr/>
        <p:txBody>
          <a:bodyPr wrap="square">
            <a:normAutofit/>
          </a:bodyPr>
          <a:lstStyle/>
          <a:p>
            <a:pPr eaLnBrk="1" hangingPunct="1"/>
            <a:r>
              <a:rPr lang="zh-CN" altLang="en-US" dirty="0" smtClean="0"/>
              <a:t>项目开发要求</a:t>
            </a:r>
            <a:endParaRPr lang="zh-CN" altLang="en-US" dirty="0" smtClean="0"/>
          </a:p>
        </p:txBody>
      </p:sp>
      <p:sp>
        <p:nvSpPr>
          <p:cNvPr id="3" name="内容占位符 2"/>
          <p:cNvSpPr>
            <a:spLocks noGrp="1"/>
          </p:cNvSpPr>
          <p:nvPr>
            <p:ph sz="half" idx="1"/>
            <p:custDataLst>
              <p:tags r:id="rId2"/>
            </p:custDataLst>
          </p:nvPr>
        </p:nvSpPr>
        <p:spPr/>
        <p:txBody>
          <a:bodyPr>
            <a:normAutofit fontScale="80000"/>
          </a:bodyPr>
          <a:lstStyle/>
          <a:p>
            <a:pPr marL="0" indent="0">
              <a:lnSpc>
                <a:spcPct val="130000"/>
              </a:lnSpc>
              <a:spcBef>
                <a:spcPts val="365"/>
              </a:spcBef>
              <a:spcAft>
                <a:spcPts val="365"/>
              </a:spcAft>
              <a:buNone/>
            </a:pPr>
            <a:r>
              <a:rPr lang="en-US" altLang="zh-CN" dirty="0">
                <a:sym typeface="+mn-ea"/>
              </a:rPr>
              <a:t>5.软件设计时须考虑系统的安全性，以及对用户隐私信息的保护，尽可能建立严格的权限与安全认证体制，如有必要，可在某些环节考虑加密机制，系统应考虑具有防止黑客攻击与数据拦截的手段。</a:t>
            </a:r>
            <a:endParaRPr lang="en-US" altLang="zh-CN" dirty="0"/>
          </a:p>
          <a:p>
            <a:pPr marL="0" indent="0">
              <a:lnSpc>
                <a:spcPct val="130000"/>
              </a:lnSpc>
              <a:spcBef>
                <a:spcPts val="365"/>
              </a:spcBef>
              <a:spcAft>
                <a:spcPts val="365"/>
              </a:spcAft>
              <a:buNone/>
            </a:pPr>
            <a:r>
              <a:rPr lang="en-US" altLang="zh-CN" dirty="0">
                <a:sym typeface="+mn-ea"/>
              </a:rPr>
              <a:t>６.在完成基本功能的基础上，参赛者可以对功能进行扩展和创新，并带来更好的用户体验。</a:t>
            </a:r>
            <a:endParaRPr lang="en-US" altLang="zh-CN" dirty="0"/>
          </a:p>
          <a:p>
            <a:pPr marL="0" indent="0">
              <a:lnSpc>
                <a:spcPct val="130000"/>
              </a:lnSpc>
              <a:spcBef>
                <a:spcPts val="365"/>
              </a:spcBef>
              <a:spcAft>
                <a:spcPts val="365"/>
              </a:spcAft>
              <a:buNone/>
            </a:pPr>
            <a:r>
              <a:rPr lang="en-US" altLang="zh-CN" dirty="0">
                <a:sym typeface="+mn-ea"/>
              </a:rPr>
              <a:t>７.系统应当尽可能的进行充分的测试。</a:t>
            </a:r>
            <a:endParaRPr lang="en-US" altLang="zh-CN" dirty="0"/>
          </a:p>
          <a:p>
            <a:endParaRPr lang="zh-CN" altLang="en-US" dirty="0"/>
          </a:p>
        </p:txBody>
      </p:sp>
      <p:sp>
        <p:nvSpPr>
          <p:cNvPr id="6" name="内容占位符 5"/>
          <p:cNvSpPr>
            <a:spLocks noGrp="1"/>
          </p:cNvSpPr>
          <p:nvPr>
            <p:ph sz="half" idx="2"/>
            <p:custDataLst>
              <p:tags r:id="rId3"/>
            </p:custDataLst>
          </p:nvPr>
        </p:nvSpPr>
        <p:spPr/>
        <p:txBody>
          <a:bodyPr/>
          <a:lstStyle/>
          <a:p>
            <a:pPr marL="0" indent="0">
              <a:lnSpc>
                <a:spcPct val="130000"/>
              </a:lnSpc>
              <a:spcBef>
                <a:spcPts val="365"/>
              </a:spcBef>
              <a:spcAft>
                <a:spcPts val="365"/>
              </a:spcAft>
              <a:buNone/>
            </a:pPr>
            <a:r>
              <a:rPr lang="en-US" altLang="zh-CN" dirty="0">
                <a:sym typeface="+mn-ea"/>
              </a:rPr>
              <a:t>８.如有必要，请考虑日志、认证、授权、异常管理、通信、缓存等多方面的问题。</a:t>
            </a:r>
            <a:endParaRPr lang="en-US" altLang="zh-CN" dirty="0"/>
          </a:p>
          <a:p>
            <a:pPr marL="0" indent="0">
              <a:lnSpc>
                <a:spcPct val="130000"/>
              </a:lnSpc>
              <a:spcBef>
                <a:spcPts val="365"/>
              </a:spcBef>
              <a:spcAft>
                <a:spcPts val="365"/>
              </a:spcAft>
              <a:buNone/>
            </a:pPr>
            <a:r>
              <a:rPr lang="en-US" altLang="zh-CN" dirty="0">
                <a:sym typeface="+mn-ea"/>
              </a:rPr>
              <a:t>９.所提交的文档的应尽可能的内容包括但不限于：需求、设计（包括概要设计/详细设计/数据库结构/通讯协议等）、测试、使用方法等。</a:t>
            </a:r>
            <a:endParaRPr lang="en-US" altLang="zh-CN" dirty="0"/>
          </a:p>
          <a:p>
            <a:endParaRPr lang="zh-CN" altLang="en-US" dirty="0"/>
          </a:p>
        </p:txBody>
      </p:sp>
      <p:sp>
        <p:nvSpPr>
          <p:cNvPr id="4" name="MH_Other_1"/>
          <p:cNvSpPr/>
          <p:nvPr>
            <p:custDataLst>
              <p:tags r:id="rId4"/>
            </p:custDataLst>
          </p:nvPr>
        </p:nvSpPr>
        <p:spPr>
          <a:xfrm>
            <a:off x="814425" y="1402714"/>
            <a:ext cx="375430" cy="32335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70000" lnSpcReduction="20000"/>
          </a:bodyPr>
          <a:lstStyle/>
          <a:p>
            <a:pPr algn="ctr">
              <a:defRPr/>
            </a:pPr>
            <a:endParaRPr lang="zh-CN" altLang="en-US" sz="760"/>
          </a:p>
        </p:txBody>
      </p:sp>
      <p:sp>
        <p:nvSpPr>
          <p:cNvPr id="5" name="MH_Other_2"/>
          <p:cNvSpPr/>
          <p:nvPr>
            <p:custDataLst>
              <p:tags r:id="rId5"/>
            </p:custDataLst>
          </p:nvPr>
        </p:nvSpPr>
        <p:spPr>
          <a:xfrm>
            <a:off x="1001721" y="1402714"/>
            <a:ext cx="375430" cy="32335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70000" lnSpcReduction="20000"/>
          </a:bodyPr>
          <a:lstStyle/>
          <a:p>
            <a:pPr algn="ctr">
              <a:defRPr/>
            </a:pPr>
            <a:endParaRPr lang="zh-CN" altLang="en-US" sz="760"/>
          </a:p>
        </p:txBody>
      </p:sp>
      <p:sp>
        <p:nvSpPr>
          <p:cNvPr id="7" name="MH_Other_3"/>
          <p:cNvSpPr/>
          <p:nvPr>
            <p:custDataLst>
              <p:tags r:id="rId6"/>
            </p:custDataLst>
          </p:nvPr>
        </p:nvSpPr>
        <p:spPr>
          <a:xfrm flipV="1">
            <a:off x="5736049" y="6171368"/>
            <a:ext cx="375430" cy="323356"/>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70000" lnSpcReduction="20000"/>
          </a:bodyPr>
          <a:lstStyle/>
          <a:p>
            <a:pPr algn="ctr">
              <a:defRPr/>
            </a:pPr>
            <a:endParaRPr lang="zh-CN" altLang="en-US" sz="760"/>
          </a:p>
        </p:txBody>
      </p:sp>
      <p:sp>
        <p:nvSpPr>
          <p:cNvPr id="8" name="MH_Other_4"/>
          <p:cNvSpPr/>
          <p:nvPr>
            <p:custDataLst>
              <p:tags r:id="rId7"/>
            </p:custDataLst>
          </p:nvPr>
        </p:nvSpPr>
        <p:spPr>
          <a:xfrm flipV="1">
            <a:off x="5923345" y="6171368"/>
            <a:ext cx="375430" cy="323356"/>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70000" lnSpcReduction="20000"/>
          </a:bodyPr>
          <a:lstStyle/>
          <a:p>
            <a:pPr algn="ctr">
              <a:defRPr/>
            </a:pPr>
            <a:endParaRPr lang="zh-CN" altLang="en-US" sz="760"/>
          </a:p>
        </p:txBody>
      </p:sp>
      <p:sp>
        <p:nvSpPr>
          <p:cNvPr id="12" name="MH_Other_5"/>
          <p:cNvSpPr/>
          <p:nvPr>
            <p:custDataLst>
              <p:tags r:id="rId8"/>
            </p:custDataLst>
          </p:nvPr>
        </p:nvSpPr>
        <p:spPr>
          <a:xfrm>
            <a:off x="814424" y="1726073"/>
            <a:ext cx="4161628" cy="243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25000" lnSpcReduction="20000"/>
          </a:bodyPr>
          <a:lstStyle/>
          <a:p>
            <a:pPr algn="ctr">
              <a:defRPr/>
            </a:pPr>
            <a:endParaRPr lang="zh-CN" altLang="en-US" sz="760"/>
          </a:p>
        </p:txBody>
      </p:sp>
      <p:sp>
        <p:nvSpPr>
          <p:cNvPr id="13" name="MH_Other_6"/>
          <p:cNvSpPr/>
          <p:nvPr>
            <p:custDataLst>
              <p:tags r:id="rId9"/>
            </p:custDataLst>
          </p:nvPr>
        </p:nvSpPr>
        <p:spPr>
          <a:xfrm>
            <a:off x="2137000" y="6153644"/>
            <a:ext cx="4162486" cy="23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25000" lnSpcReduction="20000"/>
          </a:bodyPr>
          <a:lstStyle/>
          <a:p>
            <a:pPr algn="ctr">
              <a:defRPr/>
            </a:pPr>
            <a:endParaRPr lang="zh-CN" altLang="en-US" sz="760"/>
          </a:p>
        </p:txBody>
      </p:sp>
      <p:sp>
        <p:nvSpPr>
          <p:cNvPr id="11" name="MH_Other_1"/>
          <p:cNvSpPr/>
          <p:nvPr>
            <p:custDataLst>
              <p:tags r:id="rId10"/>
            </p:custDataLst>
          </p:nvPr>
        </p:nvSpPr>
        <p:spPr>
          <a:xfrm>
            <a:off x="6000751" y="1402714"/>
            <a:ext cx="375430" cy="323357"/>
          </a:xfrm>
          <a:prstGeom prst="triangl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70000" lnSpcReduction="20000"/>
          </a:bodyPr>
          <a:lstStyle/>
          <a:p>
            <a:pPr algn="ctr">
              <a:defRPr/>
            </a:pPr>
            <a:endParaRPr lang="zh-CN" altLang="en-US" sz="760"/>
          </a:p>
        </p:txBody>
      </p:sp>
      <p:sp>
        <p:nvSpPr>
          <p:cNvPr id="14" name="MH_Other_2"/>
          <p:cNvSpPr/>
          <p:nvPr>
            <p:custDataLst>
              <p:tags r:id="rId11"/>
            </p:custDataLst>
          </p:nvPr>
        </p:nvSpPr>
        <p:spPr>
          <a:xfrm>
            <a:off x="6188046" y="1402714"/>
            <a:ext cx="375430" cy="323357"/>
          </a:xfrm>
          <a:prstGeom prst="triangl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70000" lnSpcReduction="20000"/>
          </a:bodyPr>
          <a:lstStyle/>
          <a:p>
            <a:pPr algn="ctr">
              <a:defRPr/>
            </a:pPr>
            <a:endParaRPr lang="zh-CN" altLang="en-US" sz="760"/>
          </a:p>
        </p:txBody>
      </p:sp>
      <p:sp>
        <p:nvSpPr>
          <p:cNvPr id="15" name="MH_Other_3"/>
          <p:cNvSpPr/>
          <p:nvPr>
            <p:custDataLst>
              <p:tags r:id="rId12"/>
            </p:custDataLst>
          </p:nvPr>
        </p:nvSpPr>
        <p:spPr>
          <a:xfrm flipV="1">
            <a:off x="10917158" y="6153643"/>
            <a:ext cx="375430" cy="323356"/>
          </a:xfrm>
          <a:prstGeom prst="triangl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70000" lnSpcReduction="20000"/>
          </a:bodyPr>
          <a:lstStyle/>
          <a:p>
            <a:pPr algn="ctr">
              <a:defRPr/>
            </a:pPr>
            <a:endParaRPr lang="zh-CN" altLang="en-US" sz="760"/>
          </a:p>
        </p:txBody>
      </p:sp>
      <p:sp>
        <p:nvSpPr>
          <p:cNvPr id="16" name="MH_Other_4"/>
          <p:cNvSpPr/>
          <p:nvPr>
            <p:custDataLst>
              <p:tags r:id="rId13"/>
            </p:custDataLst>
          </p:nvPr>
        </p:nvSpPr>
        <p:spPr>
          <a:xfrm flipV="1">
            <a:off x="11104454" y="6153643"/>
            <a:ext cx="375430" cy="323356"/>
          </a:xfrm>
          <a:prstGeom prst="triangl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70000" lnSpcReduction="20000"/>
          </a:bodyPr>
          <a:lstStyle/>
          <a:p>
            <a:pPr algn="ctr">
              <a:defRPr/>
            </a:pPr>
            <a:endParaRPr lang="zh-CN" altLang="en-US" sz="760"/>
          </a:p>
        </p:txBody>
      </p:sp>
      <p:sp>
        <p:nvSpPr>
          <p:cNvPr id="17" name="MH_Other_5"/>
          <p:cNvSpPr/>
          <p:nvPr>
            <p:custDataLst>
              <p:tags r:id="rId14"/>
            </p:custDataLst>
          </p:nvPr>
        </p:nvSpPr>
        <p:spPr>
          <a:xfrm>
            <a:off x="6000750" y="1726071"/>
            <a:ext cx="4161628" cy="243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25000" lnSpcReduction="20000"/>
          </a:bodyPr>
          <a:lstStyle/>
          <a:p>
            <a:pPr algn="ctr">
              <a:defRPr/>
            </a:pPr>
            <a:endParaRPr lang="zh-CN" altLang="en-US" sz="760"/>
          </a:p>
        </p:txBody>
      </p:sp>
      <p:sp>
        <p:nvSpPr>
          <p:cNvPr id="18" name="MH_Other_6"/>
          <p:cNvSpPr/>
          <p:nvPr>
            <p:custDataLst>
              <p:tags r:id="rId15"/>
            </p:custDataLst>
          </p:nvPr>
        </p:nvSpPr>
        <p:spPr>
          <a:xfrm>
            <a:off x="7318109" y="6135920"/>
            <a:ext cx="4162486" cy="23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25000" lnSpcReduction="20000"/>
          </a:bodyPr>
          <a:lstStyle/>
          <a:p>
            <a:pPr algn="ctr">
              <a:defRPr/>
            </a:pPr>
            <a:endParaRPr lang="zh-CN" altLang="en-US" sz="760"/>
          </a:p>
        </p:txBody>
      </p:sp>
    </p:spTree>
    <p:custDataLst>
      <p:tags r:id="rId16"/>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zh-CN" altLang="en-US" sz="4000">
                <a:solidFill>
                  <a:srgbClr val="A95E40"/>
                </a:solidFill>
              </a:rPr>
              <a:t>我们的目标不仅仅是开发一个游记</a:t>
            </a:r>
            <a:r>
              <a:rPr lang="en-US" altLang="zh-CN" sz="4000">
                <a:solidFill>
                  <a:srgbClr val="A95E40"/>
                </a:solidFill>
              </a:rPr>
              <a:t>app</a:t>
            </a:r>
            <a:r>
              <a:rPr lang="zh-CN" altLang="en-US" sz="4000">
                <a:solidFill>
                  <a:srgbClr val="A95E40"/>
                </a:solidFill>
              </a:rPr>
              <a:t>，还要让他成为是像instagram，</a:t>
            </a:r>
            <a:r>
              <a:rPr lang="en-US" altLang="zh-CN" sz="4000">
                <a:solidFill>
                  <a:srgbClr val="A95E40"/>
                </a:solidFill>
              </a:rPr>
              <a:t>Twitter</a:t>
            </a:r>
            <a:r>
              <a:rPr lang="zh-CN" altLang="en-US" sz="4000">
                <a:solidFill>
                  <a:srgbClr val="A95E40"/>
                </a:solidFill>
              </a:rPr>
              <a:t>，</a:t>
            </a:r>
            <a:r>
              <a:rPr lang="en-US" altLang="zh-CN" sz="4000">
                <a:solidFill>
                  <a:srgbClr val="A95E40"/>
                </a:solidFill>
              </a:rPr>
              <a:t>Facebook</a:t>
            </a:r>
            <a:r>
              <a:rPr lang="zh-CN" altLang="en-US" sz="4000">
                <a:solidFill>
                  <a:srgbClr val="A95E40"/>
                </a:solidFill>
              </a:rPr>
              <a:t>一样，生活中必不可少</a:t>
            </a:r>
            <a:r>
              <a:rPr lang="en-US" altLang="zh-CN" sz="4000">
                <a:solidFill>
                  <a:srgbClr val="A95E40"/>
                </a:solidFill>
              </a:rPr>
              <a:t>app</a:t>
            </a:r>
            <a:r>
              <a:rPr lang="zh-CN" altLang="en-US" sz="4000">
                <a:solidFill>
                  <a:srgbClr val="A95E40"/>
                </a:solidFill>
              </a:rPr>
              <a:t>。</a:t>
            </a:r>
            <a:endParaRPr lang="zh-CN" altLang="en-US" sz="4000">
              <a:solidFill>
                <a:srgbClr val="A95E4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200" y="365125"/>
            <a:ext cx="10515600" cy="988187"/>
          </a:xfrm>
          <a:prstGeom prst="rect">
            <a:avLst/>
          </a:prstGeom>
        </p:spPr>
        <p:txBody>
          <a:bodyPr wrap="square"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b="1" dirty="0">
                <a:solidFill>
                  <a:schemeClr val="accent1">
                    <a:lumMod val="75000"/>
                  </a:schemeClr>
                </a:solidFill>
              </a:rPr>
              <a:t>                                        </a:t>
            </a:r>
            <a:r>
              <a:rPr lang="en-US" altLang="zh-CN" sz="4000" dirty="0">
                <a:solidFill>
                  <a:schemeClr val="tx1">
                    <a:lumMod val="65000"/>
                    <a:lumOff val="35000"/>
                  </a:schemeClr>
                </a:solidFill>
                <a:sym typeface="+mn-ea"/>
              </a:rPr>
              <a:t>BY:</a:t>
            </a:r>
            <a:endParaRPr lang="en-US" altLang="zh-CN" sz="4000" b="1" dirty="0">
              <a:solidFill>
                <a:schemeClr val="tx1">
                  <a:lumMod val="65000"/>
                  <a:lumOff val="35000"/>
                </a:schemeClr>
              </a:solidFill>
              <a:sym typeface="+mn-ea"/>
            </a:endParaRPr>
          </a:p>
        </p:txBody>
      </p:sp>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5234089" y="1669902"/>
            <a:ext cx="6119711" cy="4572636"/>
          </a:xfrm>
          <a:prstGeom prst="rect">
            <a:avLst/>
          </a:prstGeom>
        </p:spPr>
      </p:pic>
      <p:sp>
        <p:nvSpPr>
          <p:cNvPr id="14" name="MH_Other_2"/>
          <p:cNvSpPr/>
          <p:nvPr>
            <p:custDataLst>
              <p:tags r:id="rId4"/>
            </p:custDataLst>
          </p:nvPr>
        </p:nvSpPr>
        <p:spPr>
          <a:xfrm>
            <a:off x="838200" y="1353312"/>
            <a:ext cx="105156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defRPr/>
            </a:pPr>
            <a:r>
              <a:rPr lang="en-US" altLang="zh-CN" sz="1035" dirty="0" smtClean="0">
                <a:solidFill>
                  <a:schemeClr val="accent1"/>
                </a:solidFill>
              </a:rPr>
              <a:t>0.1</a:t>
            </a:r>
            <a:endParaRPr lang="en-US" altLang="zh-CN" sz="1035" dirty="0" smtClean="0">
              <a:solidFill>
                <a:schemeClr val="accent1"/>
              </a:solidFill>
            </a:endParaRPr>
          </a:p>
          <a:p>
            <a:pPr>
              <a:defRPr/>
            </a:pPr>
            <a:endParaRPr lang="zh-CN" altLang="en-US" sz="1035" dirty="0">
              <a:solidFill>
                <a:schemeClr val="accent1"/>
              </a:solidFill>
            </a:endParaRPr>
          </a:p>
        </p:txBody>
      </p:sp>
      <p:sp>
        <p:nvSpPr>
          <p:cNvPr id="15" name="MH_Text_1"/>
          <p:cNvSpPr txBox="1"/>
          <p:nvPr>
            <p:custDataLst>
              <p:tags r:id="rId5"/>
            </p:custDataLst>
          </p:nvPr>
        </p:nvSpPr>
        <p:spPr>
          <a:xfrm>
            <a:off x="838200" y="1669902"/>
            <a:ext cx="4173415" cy="4572636"/>
          </a:xfrm>
          <a:prstGeom prst="rect">
            <a:avLst/>
          </a:prstGeom>
          <a:noFill/>
        </p:spPr>
        <p:txBody>
          <a:bodyPr lIns="66044" tIns="0" rIns="66044" bIns="0">
            <a:noAutofit/>
          </a:bodyPr>
          <a:lstStyle/>
          <a:p>
            <a:pPr>
              <a:lnSpc>
                <a:spcPct val="130000"/>
              </a:lnSpc>
              <a:spcBef>
                <a:spcPts val="255"/>
              </a:spcBef>
              <a:defRPr/>
            </a:pPr>
            <a:r>
              <a:rPr lang="en-US" altLang="zh-CN" sz="3600" dirty="0">
                <a:solidFill>
                  <a:schemeClr val="tx1">
                    <a:lumMod val="65000"/>
                    <a:lumOff val="35000"/>
                  </a:schemeClr>
                </a:solidFill>
              </a:rPr>
              <a:t>     </a:t>
            </a:r>
            <a:r>
              <a:rPr lang="zh-CN" altLang="en-US" sz="3600" dirty="0">
                <a:solidFill>
                  <a:schemeClr val="tx1">
                    <a:lumMod val="65000"/>
                    <a:lumOff val="35000"/>
                  </a:schemeClr>
                </a:solidFill>
              </a:rPr>
              <a:t>孙越</a:t>
            </a:r>
            <a:endParaRPr lang="zh-CN" altLang="en-US" sz="3600" dirty="0">
              <a:solidFill>
                <a:schemeClr val="tx1">
                  <a:lumMod val="65000"/>
                  <a:lumOff val="35000"/>
                </a:schemeClr>
              </a:solidFill>
            </a:endParaRPr>
          </a:p>
          <a:p>
            <a:pPr>
              <a:lnSpc>
                <a:spcPct val="130000"/>
              </a:lnSpc>
              <a:spcBef>
                <a:spcPts val="255"/>
              </a:spcBef>
              <a:defRPr/>
            </a:pPr>
            <a:r>
              <a:rPr lang="zh-CN" altLang="en-US" sz="3600" dirty="0">
                <a:solidFill>
                  <a:schemeClr val="tx1">
                    <a:lumMod val="65000"/>
                    <a:lumOff val="35000"/>
                  </a:schemeClr>
                </a:solidFill>
              </a:rPr>
              <a:t>     王晨璐</a:t>
            </a:r>
            <a:endParaRPr lang="zh-CN" altLang="en-US" sz="3600" dirty="0">
              <a:solidFill>
                <a:schemeClr val="tx1">
                  <a:lumMod val="65000"/>
                  <a:lumOff val="35000"/>
                </a:schemeClr>
              </a:solidFill>
            </a:endParaRPr>
          </a:p>
          <a:p>
            <a:pPr>
              <a:lnSpc>
                <a:spcPct val="130000"/>
              </a:lnSpc>
              <a:spcBef>
                <a:spcPts val="255"/>
              </a:spcBef>
              <a:defRPr/>
            </a:pPr>
            <a:r>
              <a:rPr lang="zh-CN" altLang="en-US" sz="3600" dirty="0">
                <a:solidFill>
                  <a:schemeClr val="tx1">
                    <a:lumMod val="65000"/>
                    <a:lumOff val="35000"/>
                  </a:schemeClr>
                </a:solidFill>
              </a:rPr>
              <a:t>     宋丽佳</a:t>
            </a:r>
            <a:endParaRPr lang="zh-CN" altLang="en-US" sz="3600" dirty="0">
              <a:solidFill>
                <a:schemeClr val="tx1">
                  <a:lumMod val="65000"/>
                  <a:lumOff val="35000"/>
                </a:schemeClr>
              </a:solidFill>
            </a:endParaRPr>
          </a:p>
          <a:p>
            <a:pPr>
              <a:lnSpc>
                <a:spcPct val="130000"/>
              </a:lnSpc>
              <a:spcBef>
                <a:spcPts val="255"/>
              </a:spcBef>
              <a:defRPr/>
            </a:pPr>
            <a:r>
              <a:rPr lang="zh-CN" altLang="en-US" sz="3600" dirty="0">
                <a:solidFill>
                  <a:schemeClr val="tx1">
                    <a:lumMod val="65000"/>
                    <a:lumOff val="35000"/>
                  </a:schemeClr>
                </a:solidFill>
              </a:rPr>
              <a:t>     孟佳佳</a:t>
            </a:r>
            <a:endParaRPr lang="zh-CN" altLang="en-US" sz="3600" dirty="0">
              <a:solidFill>
                <a:schemeClr val="tx1">
                  <a:lumMod val="65000"/>
                  <a:lumOff val="35000"/>
                </a:schemeClr>
              </a:solidFill>
            </a:endParaRPr>
          </a:p>
          <a:p>
            <a:pPr>
              <a:lnSpc>
                <a:spcPct val="130000"/>
              </a:lnSpc>
              <a:spcBef>
                <a:spcPts val="255"/>
              </a:spcBef>
              <a:defRPr/>
            </a:pPr>
            <a:r>
              <a:rPr lang="zh-CN" altLang="en-US" sz="3600" dirty="0">
                <a:solidFill>
                  <a:schemeClr val="tx1">
                    <a:lumMod val="65000"/>
                    <a:lumOff val="35000"/>
                  </a:schemeClr>
                </a:solidFill>
              </a:rPr>
              <a:t>     孟彤彤</a:t>
            </a:r>
            <a:endParaRPr lang="zh-CN" altLang="en-US" sz="3600" dirty="0">
              <a:solidFill>
                <a:schemeClr val="tx1">
                  <a:lumMod val="65000"/>
                  <a:lumOff val="35000"/>
                </a:schemeClr>
              </a:solidFill>
            </a:endParaRPr>
          </a:p>
          <a:p>
            <a:pPr>
              <a:lnSpc>
                <a:spcPct val="130000"/>
              </a:lnSpc>
              <a:spcBef>
                <a:spcPts val="255"/>
              </a:spcBef>
              <a:defRPr/>
            </a:pPr>
            <a:r>
              <a:rPr lang="zh-CN" altLang="en-US" sz="3600" dirty="0">
                <a:solidFill>
                  <a:schemeClr val="tx1">
                    <a:lumMod val="65000"/>
                    <a:lumOff val="35000"/>
                  </a:schemeClr>
                </a:solidFill>
              </a:rPr>
              <a:t>     闵俊</a:t>
            </a:r>
            <a:endParaRPr lang="zh-CN" altLang="en-US" sz="3600" dirty="0">
              <a:solidFill>
                <a:schemeClr val="tx1">
                  <a:lumMod val="65000"/>
                  <a:lumOff val="35000"/>
                </a:schemeClr>
              </a:solidFill>
            </a:endParaRPr>
          </a:p>
        </p:txBody>
      </p:sp>
    </p:spTree>
    <p:custDataLst>
      <p:tags r:id="rId6"/>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4292954" y="1523580"/>
            <a:ext cx="3592784" cy="12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defRPr/>
            </a:pPr>
            <a:endParaRPr lang="zh-CN" altLang="en-US" sz="760">
              <a:solidFill>
                <a:schemeClr val="accent1"/>
              </a:solidFill>
            </a:endParaRPr>
          </a:p>
        </p:txBody>
      </p:sp>
      <p:sp>
        <p:nvSpPr>
          <p:cNvPr id="9" name="MH_Text_1"/>
          <p:cNvSpPr txBox="1"/>
          <p:nvPr>
            <p:custDataLst>
              <p:tags r:id="rId2"/>
            </p:custDataLst>
          </p:nvPr>
        </p:nvSpPr>
        <p:spPr>
          <a:xfrm>
            <a:off x="2084449" y="5461346"/>
            <a:ext cx="8009120" cy="1027377"/>
          </a:xfrm>
          <a:prstGeom prst="rect">
            <a:avLst/>
          </a:prstGeom>
          <a:noFill/>
        </p:spPr>
        <p:txBody>
          <a:bodyPr lIns="66044" tIns="0" rIns="66044" bIns="0">
            <a:normAutofit/>
          </a:bodyPr>
          <a:lstStyle/>
          <a:p>
            <a:pPr algn="ctr">
              <a:lnSpc>
                <a:spcPct val="130000"/>
              </a:lnSpc>
              <a:spcBef>
                <a:spcPts val="255"/>
              </a:spcBef>
              <a:defRPr/>
            </a:pPr>
            <a:r>
              <a:rPr lang="zh-CN" altLang="en-US" dirty="0">
                <a:solidFill>
                  <a:schemeClr val="tx1">
                    <a:lumMod val="65000"/>
                    <a:lumOff val="35000"/>
                  </a:schemeClr>
                </a:solidFill>
              </a:rPr>
              <a:t>Lorem ipsum dolor sit amet, consectetur adipisicing elit.Lorem ipsum dolor sit amet, consectetur adipisicing elit.Lorem ipsum dolor sit amet, consecte</a:t>
            </a:r>
            <a:endParaRPr lang="zh-CN" altLang="en-US" dirty="0">
              <a:solidFill>
                <a:schemeClr val="tx1">
                  <a:lumMod val="65000"/>
                  <a:lumOff val="35000"/>
                </a:schemeClr>
              </a:solidFill>
            </a:endParaRPr>
          </a:p>
        </p:txBody>
      </p:sp>
      <p:sp>
        <p:nvSpPr>
          <p:cNvPr id="6" name="MH_Picture_1"/>
          <p:cNvSpPr/>
          <p:nvPr>
            <p:custDataLst>
              <p:tags r:id="rId3"/>
            </p:custDataLst>
          </p:nvPr>
        </p:nvSpPr>
        <p:spPr>
          <a:xfrm>
            <a:off x="3143694" y="1705902"/>
            <a:ext cx="2003883" cy="3181165"/>
          </a:xfrm>
          <a:prstGeom prst="rect">
            <a:avLst/>
          </a:prstGeom>
          <a:blipFill dpi="0" rotWithShape="1">
            <a:blip r:embed="rId4" cstate="print">
              <a:extLst>
                <a:ext uri="{28A0092B-C50C-407E-A947-70E740481C1C}">
                  <a14:useLocalDpi xmlns:a14="http://schemas.microsoft.com/office/drawing/2010/main" val="0"/>
                </a:ext>
              </a:extLst>
            </a:blip>
            <a:srcRect/>
            <a:stretch>
              <a:fillRect l="-2916" r="-2916"/>
            </a:stretch>
          </a:blip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p>
        </p:txBody>
      </p:sp>
      <p:sp>
        <p:nvSpPr>
          <p:cNvPr id="10" name="MH_Picture_1"/>
          <p:cNvSpPr/>
          <p:nvPr>
            <p:custDataLst>
              <p:tags r:id="rId5"/>
            </p:custDataLst>
          </p:nvPr>
        </p:nvSpPr>
        <p:spPr>
          <a:xfrm>
            <a:off x="7031115" y="1705902"/>
            <a:ext cx="2003883" cy="3181165"/>
          </a:xfrm>
          <a:prstGeom prst="rect">
            <a:avLst/>
          </a:prstGeom>
          <a:blipFill dpi="0" rotWithShape="1">
            <a:blip r:embed="rId6" cstate="print">
              <a:extLst>
                <a:ext uri="{28A0092B-C50C-407E-A947-70E740481C1C}">
                  <a14:useLocalDpi xmlns:a14="http://schemas.microsoft.com/office/drawing/2010/main" val="0"/>
                </a:ext>
              </a:extLst>
            </a:blip>
            <a:srcRect/>
            <a:stretch>
              <a:fillRect t="-5905" b="-5905"/>
            </a:stretch>
          </a:blip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760"/>
          </a:p>
        </p:txBody>
      </p:sp>
      <p:sp>
        <p:nvSpPr>
          <p:cNvPr id="8" name="文本框 7"/>
          <p:cNvSpPr txBox="1"/>
          <p:nvPr>
            <p:custDataLst>
              <p:tags r:id="rId7"/>
            </p:custDataLst>
          </p:nvPr>
        </p:nvSpPr>
        <p:spPr>
          <a:xfrm>
            <a:off x="838200" y="365125"/>
            <a:ext cx="10515600" cy="988187"/>
          </a:xfrm>
          <a:prstGeom prst="rect">
            <a:avLst/>
          </a:prstGeom>
        </p:spPr>
        <p:txBody>
          <a:bodyPr wrap="square"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b="1" dirty="0">
                <a:solidFill>
                  <a:schemeClr val="accent1">
                    <a:lumMod val="75000"/>
                  </a:schemeClr>
                </a:solidFill>
              </a:rPr>
              <a:t>This is my speech !</a:t>
            </a:r>
            <a:endParaRPr lang="zh-CN" altLang="en-US" b="1" dirty="0">
              <a:solidFill>
                <a:schemeClr val="accent1">
                  <a:lumMod val="75000"/>
                </a:schemeClr>
              </a:solidFill>
            </a:endParaRPr>
          </a:p>
        </p:txBody>
      </p:sp>
    </p:spTree>
    <p:custDataLst>
      <p:tags r:id="rId8"/>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mtClean="0"/>
              <a:t>THANKS</a:t>
            </a:r>
            <a:endParaRPr lang="zh-CN" altLang="en-US" dirty="0"/>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200" y="457200"/>
            <a:ext cx="4165349" cy="1602000"/>
          </a:xfrm>
          <a:prstGeom prst="rect">
            <a:avLst/>
          </a:prstGeom>
        </p:spPr>
        <p:txBody>
          <a:bodyPr vert="horz" lIns="91440" tIns="45720" rIns="91440" bIns="45720" rtlCol="0" anchor="b">
            <a:normAutofit/>
          </a:bodyPr>
          <a:lstStyle>
            <a:defPPr>
              <a:defRPr lang="zh-CN"/>
            </a:defPPr>
            <a:lvl1pPr>
              <a:defRPr sz="3200"/>
            </a:lvl1pPr>
          </a:lstStyle>
          <a:p>
            <a:r>
              <a:rPr lang="zh-CN" altLang="en-US" dirty="0">
                <a:solidFill>
                  <a:schemeClr val="accent1">
                    <a:lumMod val="75000"/>
                  </a:schemeClr>
                </a:solidFill>
                <a:latin typeface="+mj-lt"/>
                <a:ea typeface="+mj-ea"/>
                <a:cs typeface="+mj-cs"/>
              </a:rPr>
              <a:t>项目目标</a:t>
            </a:r>
            <a:endParaRPr lang="zh-CN" altLang="en-US" dirty="0">
              <a:solidFill>
                <a:schemeClr val="accent1">
                  <a:lumMod val="75000"/>
                </a:schemeClr>
              </a:solidFill>
              <a:latin typeface="+mj-lt"/>
              <a:ea typeface="+mj-ea"/>
              <a:cs typeface="+mj-cs"/>
            </a:endParaRPr>
          </a:p>
        </p:txBody>
      </p:sp>
      <p:sp>
        <p:nvSpPr>
          <p:cNvPr id="7" name="文本框 6"/>
          <p:cNvSpPr txBox="1"/>
          <p:nvPr>
            <p:custDataLst>
              <p:tags r:id="rId2"/>
            </p:custDataLst>
          </p:nvPr>
        </p:nvSpPr>
        <p:spPr>
          <a:xfrm>
            <a:off x="838200" y="2059200"/>
            <a:ext cx="4165349" cy="381240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endParaRPr lang="zh-CN" altLang="en-US" dirty="0"/>
          </a:p>
          <a:p>
            <a:r>
              <a:rPr lang="zh-CN" altLang="en-US" sz="3200" dirty="0"/>
              <a:t>开发一款用户游记APP</a:t>
            </a:r>
            <a:endParaRPr lang="zh-CN" altLang="en-US" sz="3200" dirty="0"/>
          </a:p>
        </p:txBody>
      </p:sp>
      <p:pic>
        <p:nvPicPr>
          <p:cNvPr id="3" name="图片 2"/>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5184000" y="457200"/>
            <a:ext cx="6169572" cy="5400483"/>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t="30715" b="41300"/>
          <a:stretch>
            <a:fillRect/>
          </a:stretch>
        </p:blipFill>
        <p:spPr>
          <a:xfrm>
            <a:off x="1554600" y="1281224"/>
            <a:ext cx="9082800" cy="4543200"/>
          </a:xfrm>
          <a:prstGeom prst="rect">
            <a:avLst/>
          </a:prstGeom>
        </p:spPr>
      </p:pic>
      <p:sp>
        <p:nvSpPr>
          <p:cNvPr id="5" name="文本框 4"/>
          <p:cNvSpPr txBox="1"/>
          <p:nvPr>
            <p:custDataLst>
              <p:tags r:id="rId3"/>
            </p:custDataLst>
          </p:nvPr>
        </p:nvSpPr>
        <p:spPr>
          <a:xfrm>
            <a:off x="1554600" y="160798"/>
            <a:ext cx="9082800" cy="939600"/>
          </a:xfrm>
          <a:prstGeom prst="rect">
            <a:avLst/>
          </a:prstGeom>
          <a:noFill/>
        </p:spPr>
        <p:txBody>
          <a:bodyPr wrap="square" rtlCol="0" anchor="ctr" anchorCtr="0">
            <a:normAutofit/>
          </a:bodyPr>
          <a:lstStyle/>
          <a:p>
            <a:r>
              <a:rPr lang="zh-CN" altLang="en-US" sz="3600" dirty="0">
                <a:solidFill>
                  <a:schemeClr val="accent1">
                    <a:lumMod val="75000"/>
                  </a:schemeClr>
                </a:solidFill>
                <a:latin typeface="+mj-lt"/>
                <a:ea typeface="+mj-ea"/>
                <a:cs typeface="+mj-cs"/>
              </a:rPr>
              <a:t>My exclusive travel notes</a:t>
            </a:r>
            <a:endParaRPr lang="zh-CN" altLang="en-US" sz="3600" dirty="0">
              <a:solidFill>
                <a:schemeClr val="accent1">
                  <a:lumMod val="75000"/>
                </a:schemeClr>
              </a:solidFill>
              <a:latin typeface="+mj-lt"/>
              <a:ea typeface="+mj-ea"/>
              <a:cs typeface="+mj-cs"/>
            </a:endParaRPr>
          </a:p>
        </p:txBody>
      </p:sp>
      <p:sp>
        <p:nvSpPr>
          <p:cNvPr id="6" name="文本框 5"/>
          <p:cNvSpPr txBox="1"/>
          <p:nvPr>
            <p:custDataLst>
              <p:tags r:id="rId4"/>
            </p:custDataLst>
          </p:nvPr>
        </p:nvSpPr>
        <p:spPr>
          <a:xfrm>
            <a:off x="1554600" y="6019222"/>
            <a:ext cx="9082800" cy="597600"/>
          </a:xfrm>
          <a:prstGeom prst="rect">
            <a:avLst/>
          </a:prstGeom>
          <a:noFill/>
        </p:spPr>
        <p:txBody>
          <a:bodyPr wrap="square" rtlCol="0" anchor="ctr" anchorCtr="0">
            <a:normAutofit/>
          </a:bodyPr>
          <a:lstStyle/>
          <a:p>
            <a:r>
              <a:rPr lang="en-US" altLang="zh-CN" sz="1800" dirty="0"/>
              <a:t>How a wonderful day !</a:t>
            </a:r>
            <a:endParaRPr lang="en-US" altLang="zh-CN" sz="1800" dirty="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47725" y="1037590"/>
            <a:ext cx="9914890" cy="640080"/>
          </a:xfrm>
          <a:prstGeom prst="rect">
            <a:avLst/>
          </a:prstGeom>
          <a:noFill/>
        </p:spPr>
        <p:txBody>
          <a:bodyPr wrap="square" rtlCol="0">
            <a:spAutoFit/>
          </a:bodyPr>
          <a:p>
            <a:r>
              <a:rPr lang="zh-CN" altLang="en-US" sz="3600">
                <a:solidFill>
                  <a:srgbClr val="A95E40"/>
                </a:solidFill>
              </a:rPr>
              <a:t>项目概要需求</a:t>
            </a:r>
            <a:endParaRPr lang="zh-CN" altLang="en-US" sz="3600">
              <a:solidFill>
                <a:srgbClr val="A95E40"/>
              </a:solidFill>
            </a:endParaRPr>
          </a:p>
        </p:txBody>
      </p:sp>
      <p:sp>
        <p:nvSpPr>
          <p:cNvPr id="3" name="文本框 2"/>
          <p:cNvSpPr txBox="1"/>
          <p:nvPr/>
        </p:nvSpPr>
        <p:spPr>
          <a:xfrm>
            <a:off x="847725" y="2013585"/>
            <a:ext cx="10042525" cy="3931920"/>
          </a:xfrm>
          <a:prstGeom prst="rect">
            <a:avLst/>
          </a:prstGeom>
          <a:noFill/>
        </p:spPr>
        <p:txBody>
          <a:bodyPr wrap="square" rtlCol="0">
            <a:spAutoFit/>
          </a:bodyPr>
          <a:p>
            <a:r>
              <a:rPr lang="zh-CN" altLang="en-US" sz="2800">
                <a:latin typeface="华文中宋" panose="02010600040101010101" charset="-122"/>
                <a:ea typeface="华文中宋" panose="02010600040101010101" charset="-122"/>
              </a:rPr>
              <a:t>１.搜索并观看其他玩家游记；</a:t>
            </a:r>
            <a:endParaRPr lang="zh-CN" altLang="en-US" sz="2800">
              <a:latin typeface="华文中宋" panose="02010600040101010101" charset="-122"/>
              <a:ea typeface="华文中宋" panose="02010600040101010101" charset="-122"/>
            </a:endParaRPr>
          </a:p>
          <a:p>
            <a:r>
              <a:rPr lang="zh-CN" altLang="en-US" sz="2800">
                <a:latin typeface="华文中宋" panose="02010600040101010101" charset="-122"/>
                <a:ea typeface="华文中宋" panose="02010600040101010101" charset="-122"/>
              </a:rPr>
              <a:t>２.各种个性精美游记模板并支持用户自己选择素材设计游记册；</a:t>
            </a:r>
            <a:endParaRPr lang="zh-CN" altLang="en-US" sz="2800">
              <a:latin typeface="华文中宋" panose="02010600040101010101" charset="-122"/>
              <a:ea typeface="华文中宋" panose="02010600040101010101" charset="-122"/>
            </a:endParaRPr>
          </a:p>
          <a:p>
            <a:r>
              <a:rPr lang="zh-CN" altLang="en-US" sz="2800">
                <a:latin typeface="华文中宋" panose="02010600040101010101" charset="-122"/>
                <a:ea typeface="华文中宋" panose="02010600040101010101" charset="-122"/>
              </a:rPr>
              <a:t>３.游记可支持上传照片，修图功能，个性表情涂鸦，可爱字体，记录文字，插入音乐（可上传或推荐）；</a:t>
            </a:r>
            <a:endParaRPr lang="zh-CN" altLang="en-US" sz="2800">
              <a:latin typeface="华文中宋" panose="02010600040101010101" charset="-122"/>
              <a:ea typeface="华文中宋" panose="02010600040101010101" charset="-122"/>
            </a:endParaRPr>
          </a:p>
          <a:p>
            <a:r>
              <a:rPr lang="en-US" altLang="zh-CN" sz="2800">
                <a:latin typeface="华文中宋" panose="02010600040101010101" charset="-122"/>
                <a:ea typeface="华文中宋" panose="02010600040101010101" charset="-122"/>
              </a:rPr>
              <a:t>4.</a:t>
            </a:r>
            <a:r>
              <a:rPr lang="zh-CN" altLang="en-US" sz="2800">
                <a:latin typeface="华文中宋" panose="02010600040101010101" charset="-122"/>
                <a:ea typeface="华文中宋" panose="02010600040101010101" charset="-122"/>
              </a:rPr>
              <a:t>用户拍的照片可以推送到主页，获得点赞和评论；</a:t>
            </a:r>
            <a:endParaRPr lang="zh-CN" altLang="en-US" sz="2800">
              <a:latin typeface="华文中宋" panose="02010600040101010101" charset="-122"/>
              <a:ea typeface="华文中宋" panose="02010600040101010101" charset="-122"/>
            </a:endParaRPr>
          </a:p>
          <a:p>
            <a:r>
              <a:rPr lang="zh-CN" altLang="en-US" sz="2800">
                <a:latin typeface="华文中宋" panose="02010600040101010101" charset="-122"/>
                <a:ea typeface="华文中宋" panose="02010600040101010101" charset="-122"/>
              </a:rPr>
              <a:t>５.分享自己的游记至其他社交平台；</a:t>
            </a:r>
            <a:endParaRPr lang="zh-CN" altLang="en-US" sz="2800">
              <a:latin typeface="华文中宋" panose="02010600040101010101" charset="-122"/>
              <a:ea typeface="华文中宋" panose="02010600040101010101" charset="-122"/>
            </a:endParaRPr>
          </a:p>
          <a:p>
            <a:r>
              <a:rPr lang="zh-CN" altLang="en-US" sz="2800">
                <a:latin typeface="华文中宋" panose="02010600040101010101" charset="-122"/>
                <a:ea typeface="华文中宋" panose="02010600040101010101" charset="-122"/>
              </a:rPr>
              <a:t>６.配备专属旅游顾问推荐旅游目的地或优惠线路信息；</a:t>
            </a:r>
            <a:endParaRPr lang="zh-CN" altLang="en-US" sz="2800">
              <a:latin typeface="华文中宋" panose="02010600040101010101" charset="-122"/>
              <a:ea typeface="华文中宋" panose="02010600040101010101" charset="-122"/>
            </a:endParaRPr>
          </a:p>
          <a:p>
            <a:r>
              <a:rPr lang="en-US" altLang="zh-CN" sz="2800">
                <a:latin typeface="华文中宋" panose="02010600040101010101" charset="-122"/>
                <a:ea typeface="华文中宋" panose="02010600040101010101" charset="-122"/>
              </a:rPr>
              <a:t> 7.</a:t>
            </a:r>
            <a:r>
              <a:rPr lang="zh-CN" altLang="en-US" sz="2800">
                <a:latin typeface="华文中宋" panose="02010600040101010101" charset="-122"/>
                <a:ea typeface="华文中宋" panose="02010600040101010101" charset="-122"/>
              </a:rPr>
              <a:t>每个节日会评选出最佳游记，进行奖励；</a:t>
            </a:r>
            <a:endParaRPr lang="zh-CN" altLang="en-US" sz="2800">
              <a:latin typeface="华文中宋" panose="02010600040101010101" charset="-122"/>
              <a:ea typeface="华文中宋" panose="02010600040101010101" charset="-122"/>
            </a:endParaRPr>
          </a:p>
          <a:p>
            <a:r>
              <a:rPr lang="zh-CN" altLang="en-US" sz="2800">
                <a:latin typeface="华文中宋" panose="02010600040101010101" charset="-122"/>
                <a:ea typeface="华文中宋" panose="02010600040101010101" charset="-122"/>
              </a:rPr>
              <a:t>８.玩家之间可以进行关注和互动聊天；</a:t>
            </a:r>
            <a:endParaRPr lang="zh-CN" altLang="en-US" sz="2800">
              <a:latin typeface="华文中宋" panose="02010600040101010101" charset="-122"/>
              <a:ea typeface="华文中宋"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custDataLst>
              <p:tags r:id="rId1"/>
            </p:custDataLst>
          </p:nvPr>
        </p:nvGrpSpPr>
        <p:grpSpPr>
          <a:xfrm>
            <a:off x="4392404" y="351480"/>
            <a:ext cx="3600992" cy="915234"/>
            <a:chOff x="1222799" y="2284395"/>
            <a:chExt cx="2493950" cy="633867"/>
          </a:xfrm>
        </p:grpSpPr>
        <p:grpSp>
          <p:nvGrpSpPr>
            <p:cNvPr id="21" name="组合 20"/>
            <p:cNvGrpSpPr/>
            <p:nvPr/>
          </p:nvGrpSpPr>
          <p:grpSpPr>
            <a:xfrm>
              <a:off x="3363991" y="2284395"/>
              <a:ext cx="352758" cy="344404"/>
              <a:chOff x="3363991" y="2374013"/>
              <a:chExt cx="154219" cy="150568"/>
            </a:xfrm>
          </p:grpSpPr>
          <p:sp>
            <p:nvSpPr>
              <p:cNvPr id="23" name="任意多边形 22"/>
              <p:cNvSpPr/>
              <p:nvPr>
                <p:custDataLst>
                  <p:tags r:id="rId2"/>
                </p:custDataLst>
              </p:nvPr>
            </p:nvSpPr>
            <p:spPr>
              <a:xfrm>
                <a:off x="3363991" y="2388613"/>
                <a:ext cx="135968" cy="135968"/>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0" bIns="0" anchor="ctr">
                <a:normAutofit lnSpcReduction="10000"/>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4" name="矩形 23"/>
              <p:cNvSpPr/>
              <p:nvPr>
                <p:custDataLst>
                  <p:tags r:id="rId3"/>
                </p:custDataLst>
              </p:nvPr>
            </p:nvSpPr>
            <p:spPr>
              <a:xfrm>
                <a:off x="3468933" y="2374013"/>
                <a:ext cx="49277" cy="5201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fontScale="85000" lnSpcReduction="20000"/>
              </a:bodyPr>
              <a:lstStyle/>
              <a:p>
                <a:pPr algn="ctr">
                  <a:defRPr/>
                </a:pPr>
                <a:endParaRPr lang="zh-CN" altLang="en-US" sz="700">
                  <a:latin typeface="Arial" panose="020B0604020202020204" pitchFamily="34" charset="0"/>
                  <a:ea typeface="黑体" panose="02010609060101010101" pitchFamily="49" charset="-122"/>
                </a:endParaRPr>
              </a:p>
            </p:txBody>
          </p:sp>
        </p:grpSp>
        <p:sp>
          <p:nvSpPr>
            <p:cNvPr id="22" name="文本框 1"/>
            <p:cNvSpPr txBox="1">
              <a:spLocks noChangeArrowheads="1"/>
            </p:cNvSpPr>
            <p:nvPr>
              <p:custDataLst>
                <p:tags r:id="rId4"/>
              </p:custDataLst>
            </p:nvPr>
          </p:nvSpPr>
          <p:spPr bwMode="auto">
            <a:xfrm>
              <a:off x="1222799" y="2456597"/>
              <a:ext cx="2141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3600" b="1" spc="169" dirty="0">
                  <a:solidFill>
                    <a:schemeClr val="accent1">
                      <a:lumMod val="75000"/>
                    </a:schemeClr>
                  </a:solidFill>
                  <a:latin typeface="+mj-lt"/>
                  <a:ea typeface="+mj-ea"/>
                  <a:cs typeface="+mj-cs"/>
                </a:rPr>
                <a:t>CONTENTS</a:t>
              </a:r>
              <a:endParaRPr lang="zh-CN" altLang="en-US" sz="3600" b="1" spc="169" dirty="0">
                <a:solidFill>
                  <a:schemeClr val="accent1">
                    <a:lumMod val="75000"/>
                  </a:schemeClr>
                </a:solidFill>
                <a:latin typeface="+mj-lt"/>
                <a:ea typeface="+mj-ea"/>
                <a:cs typeface="+mj-cs"/>
              </a:endParaRPr>
            </a:p>
          </p:txBody>
        </p:sp>
      </p:grpSp>
      <p:grpSp>
        <p:nvGrpSpPr>
          <p:cNvPr id="25" name="组合 24"/>
          <p:cNvGrpSpPr/>
          <p:nvPr>
            <p:custDataLst>
              <p:tags r:id="rId5"/>
            </p:custDataLst>
          </p:nvPr>
        </p:nvGrpSpPr>
        <p:grpSpPr>
          <a:xfrm>
            <a:off x="4062468" y="2925892"/>
            <a:ext cx="3930928" cy="996711"/>
            <a:chOff x="428625" y="3302508"/>
            <a:chExt cx="2919222" cy="740187"/>
          </a:xfrm>
        </p:grpSpPr>
        <p:sp>
          <p:nvSpPr>
            <p:cNvPr id="26" name="矩形 7"/>
            <p:cNvSpPr/>
            <p:nvPr>
              <p:custDataLst>
                <p:tags r:id="rId6"/>
              </p:custDataLst>
            </p:nvPr>
          </p:nvSpPr>
          <p:spPr>
            <a:xfrm>
              <a:off x="991781" y="3302508"/>
              <a:ext cx="2356066" cy="7325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rmAutofit/>
            </a:bodyPr>
            <a:lstStyle/>
            <a:p>
              <a:pPr>
                <a:defRPr/>
              </a:pPr>
              <a:r>
                <a:rPr lang="en-US" altLang="zh-CN" dirty="0">
                  <a:solidFill>
                    <a:schemeClr val="tx1"/>
                  </a:solidFill>
                </a:rPr>
                <a:t> </a:t>
              </a:r>
              <a:endParaRPr lang="en-US" altLang="zh-CN" dirty="0">
                <a:solidFill>
                  <a:schemeClr val="tx1"/>
                </a:solidFill>
              </a:endParaRPr>
            </a:p>
          </p:txBody>
        </p:sp>
        <p:sp>
          <p:nvSpPr>
            <p:cNvPr id="27" name="任意多边形 26"/>
            <p:cNvSpPr/>
            <p:nvPr>
              <p:custDataLst>
                <p:tags r:id="rId7"/>
              </p:custDataLst>
            </p:nvPr>
          </p:nvSpPr>
          <p:spPr>
            <a:xfrm>
              <a:off x="428625" y="3514642"/>
              <a:ext cx="528053" cy="528053"/>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dirty="0">
                  <a:solidFill>
                    <a:srgbClr val="FFFFFF"/>
                  </a:solidFill>
                </a:rPr>
                <a:t>01</a:t>
              </a:r>
              <a:endParaRPr lang="zh-CN" altLang="en-US" sz="2400" dirty="0">
                <a:solidFill>
                  <a:srgbClr val="FFFFFF"/>
                </a:solidFill>
              </a:endParaRPr>
            </a:p>
          </p:txBody>
        </p:sp>
        <p:sp>
          <p:nvSpPr>
            <p:cNvPr id="28" name="矩形 27"/>
            <p:cNvSpPr/>
            <p:nvPr>
              <p:custDataLst>
                <p:tags r:id="rId8"/>
              </p:custDataLst>
            </p:nvPr>
          </p:nvSpPr>
          <p:spPr>
            <a:xfrm>
              <a:off x="813220" y="3496329"/>
              <a:ext cx="157196" cy="1617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sp>
        <p:nvSpPr>
          <p:cNvPr id="4" name="文本框 3"/>
          <p:cNvSpPr txBox="1"/>
          <p:nvPr/>
        </p:nvSpPr>
        <p:spPr>
          <a:xfrm>
            <a:off x="4820920" y="3221990"/>
            <a:ext cx="4224020" cy="1310640"/>
          </a:xfrm>
          <a:prstGeom prst="rect">
            <a:avLst/>
          </a:prstGeom>
          <a:noFill/>
        </p:spPr>
        <p:txBody>
          <a:bodyPr wrap="square" rtlCol="0" anchor="t">
            <a:spAutoFit/>
          </a:bodyPr>
          <a:p>
            <a:r>
              <a:rPr lang="zh-CN" altLang="en-US" sz="4000">
                <a:solidFill>
                  <a:srgbClr val="A95E40"/>
                </a:solidFill>
                <a:latin typeface="华文中宋" panose="02010600040101010101" charset="-122"/>
                <a:ea typeface="华文中宋" panose="02010600040101010101" charset="-122"/>
                <a:sym typeface="+mn-ea"/>
              </a:rPr>
              <a:t>搜索并观看其他玩家游记</a:t>
            </a:r>
            <a:endParaRPr lang="zh-CN" altLang="en-US" sz="4000">
              <a:solidFill>
                <a:srgbClr val="A95E40"/>
              </a:solidFill>
              <a:latin typeface="华文中宋" panose="02010600040101010101" charset="-122"/>
              <a:ea typeface="华文中宋" panose="02010600040101010101" charset="-122"/>
              <a:sym typeface="+mn-ea"/>
            </a:endParaRPr>
          </a:p>
        </p:txBody>
      </p:sp>
    </p:spTree>
    <p:custDataLst>
      <p:tags r:id="rId9"/>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直接连接符 7"/>
          <p:cNvSpPr>
            <a:spLocks noChangeShapeType="1"/>
          </p:cNvSpPr>
          <p:nvPr>
            <p:custDataLst>
              <p:tags r:id="rId1"/>
            </p:custDataLst>
          </p:nvPr>
        </p:nvSpPr>
        <p:spPr bwMode="auto">
          <a:xfrm>
            <a:off x="6089522" y="1667745"/>
            <a:ext cx="1" cy="4756554"/>
          </a:xfrm>
          <a:prstGeom prst="line">
            <a:avLst/>
          </a:prstGeom>
          <a:solidFill>
            <a:schemeClr val="accent1"/>
          </a:solidFill>
          <a:ln w="6350">
            <a:solidFill>
              <a:schemeClr val="accent1"/>
            </a:solidFill>
            <a:miter lim="800000"/>
          </a:ln>
        </p:spPr>
        <p:txBody>
          <a:bodyPr wrap="square">
            <a:normAutofit fontScale="25000" lnSpcReduction="20000"/>
          </a:bodyPr>
          <a:lstStyle/>
          <a:p>
            <a:endParaRPr lang="zh-CN" altLang="en-US" sz="760"/>
          </a:p>
        </p:txBody>
      </p:sp>
      <p:grpSp>
        <p:nvGrpSpPr>
          <p:cNvPr id="24" name="组合 23"/>
          <p:cNvGrpSpPr/>
          <p:nvPr>
            <p:custDataLst>
              <p:tags r:id="rId2"/>
            </p:custDataLst>
          </p:nvPr>
        </p:nvGrpSpPr>
        <p:grpSpPr>
          <a:xfrm>
            <a:off x="1948111" y="2367002"/>
            <a:ext cx="4227941" cy="594901"/>
            <a:chOff x="-4143289" y="2525488"/>
            <a:chExt cx="4895874" cy="688885"/>
          </a:xfrm>
        </p:grpSpPr>
        <p:sp>
          <p:nvSpPr>
            <p:cNvPr id="25" name="椭圆 2"/>
            <p:cNvSpPr>
              <a:spLocks noChangeArrowheads="1"/>
            </p:cNvSpPr>
            <p:nvPr>
              <p:custDataLst>
                <p:tags r:id="rId3"/>
              </p:custDataLst>
            </p:nvPr>
          </p:nvSpPr>
          <p:spPr bwMode="auto">
            <a:xfrm>
              <a:off x="550934" y="2769106"/>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27" name="矩形 26"/>
            <p:cNvSpPr/>
            <p:nvPr>
              <p:custDataLst>
                <p:tags r:id="rId4"/>
              </p:custDataLst>
            </p:nvPr>
          </p:nvSpPr>
          <p:spPr>
            <a:xfrm>
              <a:off x="-4143289" y="2525488"/>
              <a:ext cx="4470424" cy="688885"/>
            </a:xfrm>
            <a:prstGeom prst="rect">
              <a:avLst/>
            </a:prstGeom>
          </p:spPr>
          <p:txBody>
            <a:bodyPr wrap="square" anchor="ctr" anchorCtr="0">
              <a:normAutofit/>
            </a:bodyPr>
            <a:lstStyle/>
            <a:p>
              <a:pPr algn="r">
                <a:lnSpc>
                  <a:spcPct val="150000"/>
                </a:lnSpc>
              </a:pPr>
              <a:r>
                <a:rPr lang="en-US" altLang="zh-CN" sz="2000" dirty="0">
                  <a:solidFill>
                    <a:schemeClr val="accent1"/>
                  </a:solidFill>
                </a:rPr>
                <a:t> </a:t>
              </a:r>
              <a:endParaRPr lang="en-US" altLang="zh-CN" sz="2000" dirty="0">
                <a:solidFill>
                  <a:schemeClr val="accent1"/>
                </a:solidFill>
              </a:endParaRPr>
            </a:p>
          </p:txBody>
        </p:sp>
      </p:grpSp>
      <p:grpSp>
        <p:nvGrpSpPr>
          <p:cNvPr id="28" name="组合 27"/>
          <p:cNvGrpSpPr/>
          <p:nvPr>
            <p:custDataLst>
              <p:tags r:id="rId5"/>
            </p:custDataLst>
          </p:nvPr>
        </p:nvGrpSpPr>
        <p:grpSpPr>
          <a:xfrm>
            <a:off x="6001910" y="3746164"/>
            <a:ext cx="4227943" cy="594901"/>
            <a:chOff x="550931" y="3650749"/>
            <a:chExt cx="4895876" cy="688885"/>
          </a:xfrm>
        </p:grpSpPr>
        <p:sp>
          <p:nvSpPr>
            <p:cNvPr id="29" name="矩形 28"/>
            <p:cNvSpPr/>
            <p:nvPr>
              <p:custDataLst>
                <p:tags r:id="rId6"/>
              </p:custDataLst>
            </p:nvPr>
          </p:nvSpPr>
          <p:spPr>
            <a:xfrm>
              <a:off x="976382" y="3650749"/>
              <a:ext cx="4470425" cy="688885"/>
            </a:xfrm>
            <a:prstGeom prst="rect">
              <a:avLst/>
            </a:prstGeom>
          </p:spPr>
          <p:txBody>
            <a:bodyPr wrap="square" anchor="ctr" anchorCtr="0">
              <a:normAutofit/>
            </a:bodyPr>
            <a:lstStyle/>
            <a:p>
              <a:pPr>
                <a:lnSpc>
                  <a:spcPct val="150000"/>
                </a:lnSpc>
              </a:pPr>
              <a:r>
                <a:rPr lang="en-US" altLang="zh-CN" sz="2000" dirty="0">
                  <a:solidFill>
                    <a:schemeClr val="accent1"/>
                  </a:solidFill>
                </a:rPr>
                <a:t> </a:t>
              </a:r>
              <a:endParaRPr lang="en-US" altLang="zh-CN" sz="2000" dirty="0">
                <a:solidFill>
                  <a:schemeClr val="accent1"/>
                </a:solidFill>
              </a:endParaRPr>
            </a:p>
          </p:txBody>
        </p:sp>
        <p:sp>
          <p:nvSpPr>
            <p:cNvPr id="30" name="椭圆 2"/>
            <p:cNvSpPr>
              <a:spLocks noChangeArrowheads="1"/>
            </p:cNvSpPr>
            <p:nvPr>
              <p:custDataLst>
                <p:tags r:id="rId7"/>
              </p:custDataLst>
            </p:nvPr>
          </p:nvSpPr>
          <p:spPr bwMode="auto">
            <a:xfrm>
              <a:off x="550931" y="3894367"/>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grpSp>
      <p:grpSp>
        <p:nvGrpSpPr>
          <p:cNvPr id="31" name="组合 30"/>
          <p:cNvGrpSpPr/>
          <p:nvPr>
            <p:custDataLst>
              <p:tags r:id="rId8"/>
            </p:custDataLst>
          </p:nvPr>
        </p:nvGrpSpPr>
        <p:grpSpPr>
          <a:xfrm>
            <a:off x="1948111" y="5130763"/>
            <a:ext cx="4227941" cy="594901"/>
            <a:chOff x="-4143289" y="4776010"/>
            <a:chExt cx="4895874" cy="688885"/>
          </a:xfrm>
        </p:grpSpPr>
        <p:sp>
          <p:nvSpPr>
            <p:cNvPr id="32" name="椭圆 2"/>
            <p:cNvSpPr>
              <a:spLocks noChangeArrowheads="1"/>
            </p:cNvSpPr>
            <p:nvPr>
              <p:custDataLst>
                <p:tags r:id="rId9"/>
              </p:custDataLst>
            </p:nvPr>
          </p:nvSpPr>
          <p:spPr bwMode="auto">
            <a:xfrm>
              <a:off x="550934" y="5019628"/>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33" name="矩形 32"/>
            <p:cNvSpPr/>
            <p:nvPr>
              <p:custDataLst>
                <p:tags r:id="rId10"/>
              </p:custDataLst>
            </p:nvPr>
          </p:nvSpPr>
          <p:spPr>
            <a:xfrm>
              <a:off x="-4143289" y="4776010"/>
              <a:ext cx="4470424" cy="688885"/>
            </a:xfrm>
            <a:prstGeom prst="rect">
              <a:avLst/>
            </a:prstGeom>
          </p:spPr>
          <p:txBody>
            <a:bodyPr wrap="square" anchor="ctr" anchorCtr="0">
              <a:normAutofit/>
            </a:bodyPr>
            <a:lstStyle/>
            <a:p>
              <a:pPr algn="r">
                <a:lnSpc>
                  <a:spcPct val="150000"/>
                </a:lnSpc>
              </a:pPr>
              <a:r>
                <a:rPr lang="en-US" altLang="zh-CN" sz="2000" dirty="0">
                  <a:solidFill>
                    <a:schemeClr val="accent1"/>
                  </a:solidFill>
                </a:rPr>
                <a:t> </a:t>
              </a:r>
              <a:endParaRPr lang="en-US" altLang="zh-CN" sz="2000" dirty="0">
                <a:solidFill>
                  <a:schemeClr val="accent1"/>
                </a:solidFill>
              </a:endParaRPr>
            </a:p>
          </p:txBody>
        </p:sp>
      </p:grpSp>
      <p:sp>
        <p:nvSpPr>
          <p:cNvPr id="37" name="文本框 36"/>
          <p:cNvSpPr txBox="1"/>
          <p:nvPr>
            <p:custDataLst>
              <p:tags r:id="rId11"/>
            </p:custDataLst>
          </p:nvPr>
        </p:nvSpPr>
        <p:spPr>
          <a:xfrm>
            <a:off x="838200" y="365125"/>
            <a:ext cx="10515600" cy="988187"/>
          </a:xfrm>
          <a:prstGeom prst="rect">
            <a:avLst/>
          </a:prstGeom>
        </p:spPr>
        <p:txBody>
          <a:bodyPr wrap="square"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a:t> </a:t>
            </a:r>
            <a:endParaRPr lang="en-US" altLang="zh-CN"/>
          </a:p>
        </p:txBody>
      </p:sp>
      <p:pic>
        <p:nvPicPr>
          <p:cNvPr id="2" name="图片 1" descr="UA04]2YT]OFJWACEZ8U%`5Y"/>
          <p:cNvPicPr>
            <a:picLocks noChangeAspect="1"/>
          </p:cNvPicPr>
          <p:nvPr/>
        </p:nvPicPr>
        <p:blipFill>
          <a:blip r:embed="rId12"/>
          <a:stretch>
            <a:fillRect/>
          </a:stretch>
        </p:blipFill>
        <p:spPr>
          <a:xfrm>
            <a:off x="1652905" y="2072005"/>
            <a:ext cx="9011920" cy="3268980"/>
          </a:xfrm>
          <a:prstGeom prst="rect">
            <a:avLst/>
          </a:prstGeom>
        </p:spPr>
      </p:pic>
      <p:sp>
        <p:nvSpPr>
          <p:cNvPr id="3" name="文本框 2"/>
          <p:cNvSpPr txBox="1"/>
          <p:nvPr/>
        </p:nvSpPr>
        <p:spPr>
          <a:xfrm>
            <a:off x="1257935" y="471805"/>
            <a:ext cx="9589770" cy="640080"/>
          </a:xfrm>
          <a:prstGeom prst="rect">
            <a:avLst/>
          </a:prstGeom>
          <a:noFill/>
        </p:spPr>
        <p:txBody>
          <a:bodyPr wrap="square" rtlCol="0">
            <a:spAutoFit/>
          </a:bodyPr>
          <a:p>
            <a:r>
              <a:rPr lang="zh-CN" altLang="en-US" sz="3600">
                <a:solidFill>
                  <a:srgbClr val="A95E40"/>
                </a:solidFill>
                <a:latin typeface="华文隶书" panose="02010800040101010101" charset="-122"/>
                <a:ea typeface="华文隶书" panose="02010800040101010101" charset="-122"/>
              </a:rPr>
              <a:t>根据关键字搜索，例如国家名地区名等</a:t>
            </a:r>
            <a:endParaRPr lang="zh-CN" altLang="en-US" sz="3600">
              <a:solidFill>
                <a:srgbClr val="A95E40"/>
              </a:solidFill>
              <a:latin typeface="华文隶书" panose="02010800040101010101" charset="-122"/>
              <a:ea typeface="华文隶书" panose="02010800040101010101" charset="-122"/>
            </a:endParaRPr>
          </a:p>
        </p:txBody>
      </p:sp>
    </p:spTree>
    <p:custDataLst>
      <p:tags r:id="rId1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custDataLst>
              <p:tags r:id="rId1"/>
            </p:custDataLst>
          </p:nvPr>
        </p:nvGrpSpPr>
        <p:grpSpPr>
          <a:xfrm>
            <a:off x="4392404" y="351480"/>
            <a:ext cx="3600992" cy="915234"/>
            <a:chOff x="1222799" y="2284395"/>
            <a:chExt cx="2493950" cy="633867"/>
          </a:xfrm>
        </p:grpSpPr>
        <p:grpSp>
          <p:nvGrpSpPr>
            <p:cNvPr id="25" name="组合 24"/>
            <p:cNvGrpSpPr/>
            <p:nvPr/>
          </p:nvGrpSpPr>
          <p:grpSpPr>
            <a:xfrm>
              <a:off x="3363991" y="2284395"/>
              <a:ext cx="352758" cy="344404"/>
              <a:chOff x="3363991" y="2374013"/>
              <a:chExt cx="154219" cy="150568"/>
            </a:xfrm>
          </p:grpSpPr>
          <p:sp>
            <p:nvSpPr>
              <p:cNvPr id="30" name="任意多边形 29"/>
              <p:cNvSpPr/>
              <p:nvPr>
                <p:custDataLst>
                  <p:tags r:id="rId2"/>
                </p:custDataLst>
              </p:nvPr>
            </p:nvSpPr>
            <p:spPr>
              <a:xfrm>
                <a:off x="3363991" y="2388613"/>
                <a:ext cx="135968" cy="135968"/>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0" bIns="0" anchor="ctr">
                <a:normAutofit lnSpcReduction="10000"/>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32" name="矩形 31"/>
              <p:cNvSpPr/>
              <p:nvPr>
                <p:custDataLst>
                  <p:tags r:id="rId3"/>
                </p:custDataLst>
              </p:nvPr>
            </p:nvSpPr>
            <p:spPr>
              <a:xfrm>
                <a:off x="3468933" y="2374013"/>
                <a:ext cx="49277" cy="5201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fontScale="85000" lnSpcReduction="20000"/>
              </a:bodyPr>
              <a:lstStyle/>
              <a:p>
                <a:pPr algn="ctr">
                  <a:defRPr/>
                </a:pPr>
                <a:endParaRPr lang="zh-CN" altLang="en-US" sz="700">
                  <a:latin typeface="Arial" panose="020B0604020202020204" pitchFamily="34" charset="0"/>
                  <a:ea typeface="黑体" panose="02010609060101010101" pitchFamily="49" charset="-122"/>
                </a:endParaRPr>
              </a:p>
            </p:txBody>
          </p:sp>
        </p:grpSp>
        <p:sp>
          <p:nvSpPr>
            <p:cNvPr id="27" name="文本框 1"/>
            <p:cNvSpPr txBox="1">
              <a:spLocks noChangeArrowheads="1"/>
            </p:cNvSpPr>
            <p:nvPr>
              <p:custDataLst>
                <p:tags r:id="rId4"/>
              </p:custDataLst>
            </p:nvPr>
          </p:nvSpPr>
          <p:spPr bwMode="auto">
            <a:xfrm>
              <a:off x="1222799" y="2456597"/>
              <a:ext cx="2141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3600" b="1" spc="169" smtClean="0">
                  <a:solidFill>
                    <a:schemeClr val="accent1">
                      <a:lumMod val="75000"/>
                    </a:schemeClr>
                  </a:solidFill>
                  <a:latin typeface="+mj-lt"/>
                  <a:ea typeface="+mj-ea"/>
                  <a:cs typeface="+mj-cs"/>
                </a:rPr>
                <a:t>CONTENTS</a:t>
              </a:r>
              <a:endParaRPr lang="zh-CN" altLang="en-US" sz="3600" b="1" spc="169" dirty="0">
                <a:solidFill>
                  <a:schemeClr val="accent1">
                    <a:lumMod val="75000"/>
                  </a:schemeClr>
                </a:solidFill>
                <a:latin typeface="+mj-lt"/>
                <a:ea typeface="+mj-ea"/>
                <a:cs typeface="+mj-cs"/>
              </a:endParaRPr>
            </a:p>
          </p:txBody>
        </p:sp>
      </p:grpSp>
      <p:grpSp>
        <p:nvGrpSpPr>
          <p:cNvPr id="37" name="组合 36"/>
          <p:cNvGrpSpPr/>
          <p:nvPr>
            <p:custDataLst>
              <p:tags r:id="rId5"/>
            </p:custDataLst>
          </p:nvPr>
        </p:nvGrpSpPr>
        <p:grpSpPr>
          <a:xfrm>
            <a:off x="2391222" y="2552104"/>
            <a:ext cx="7539012" cy="2232449"/>
            <a:chOff x="-1217142" y="3595491"/>
            <a:chExt cx="2828198" cy="732558"/>
          </a:xfrm>
        </p:grpSpPr>
        <p:sp>
          <p:nvSpPr>
            <p:cNvPr id="38" name="矩形 7"/>
            <p:cNvSpPr/>
            <p:nvPr>
              <p:custDataLst>
                <p:tags r:id="rId6"/>
              </p:custDataLst>
            </p:nvPr>
          </p:nvSpPr>
          <p:spPr>
            <a:xfrm>
              <a:off x="-745010" y="3595491"/>
              <a:ext cx="2356066" cy="73255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36670" tIns="0" rIns="45556" bIns="60742" anchor="b">
              <a:normAutofit/>
            </a:bodyPr>
            <a:lstStyle/>
            <a:p>
              <a:pPr>
                <a:defRPr/>
              </a:pPr>
              <a:r>
                <a:rPr lang="zh-CN" altLang="en-US" sz="4000">
                  <a:solidFill>
                    <a:srgbClr val="A95E40"/>
                  </a:solidFill>
                  <a:latin typeface="华文中宋" panose="02010600040101010101" charset="-122"/>
                  <a:ea typeface="华文中宋" panose="02010600040101010101" charset="-122"/>
                  <a:sym typeface="+mn-ea"/>
                </a:rPr>
                <a:t>各种个性精美游记模板并支持用户自己选择素材设计游记册</a:t>
              </a:r>
              <a:endParaRPr lang="zh-CN" altLang="en-US" sz="4000" dirty="0">
                <a:solidFill>
                  <a:srgbClr val="A95E40"/>
                </a:solidFill>
                <a:latin typeface="华文中宋" panose="02010600040101010101" charset="-122"/>
                <a:ea typeface="华文中宋" panose="02010600040101010101" charset="-122"/>
                <a:sym typeface="+mn-ea"/>
              </a:endParaRPr>
            </a:p>
          </p:txBody>
        </p:sp>
        <p:sp>
          <p:nvSpPr>
            <p:cNvPr id="39" name="任意多边形 38"/>
            <p:cNvSpPr/>
            <p:nvPr>
              <p:custDataLst>
                <p:tags r:id="rId7"/>
              </p:custDataLst>
            </p:nvPr>
          </p:nvSpPr>
          <p:spPr>
            <a:xfrm>
              <a:off x="-1217142" y="3907594"/>
              <a:ext cx="225344" cy="212722"/>
            </a:xfrm>
            <a:custGeom>
              <a:avLst/>
              <a:gdLst>
                <a:gd name="connsiteX0" fmla="*/ 0 w 696310"/>
                <a:gd name="connsiteY0" fmla="*/ 0 h 696310"/>
                <a:gd name="connsiteX1" fmla="*/ 459827 w 696310"/>
                <a:gd name="connsiteY1" fmla="*/ 0 h 696310"/>
                <a:gd name="connsiteX2" fmla="*/ 459827 w 696310"/>
                <a:gd name="connsiteY2" fmla="*/ 236483 h 696310"/>
                <a:gd name="connsiteX3" fmla="*/ 696310 w 696310"/>
                <a:gd name="connsiteY3" fmla="*/ 236483 h 696310"/>
                <a:gd name="connsiteX4" fmla="*/ 696310 w 696310"/>
                <a:gd name="connsiteY4" fmla="*/ 696310 h 696310"/>
                <a:gd name="connsiteX5" fmla="*/ 0 w 696310"/>
                <a:gd name="connsiteY5" fmla="*/ 696310 h 69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310" h="696310">
                  <a:moveTo>
                    <a:pt x="0" y="0"/>
                  </a:moveTo>
                  <a:lnTo>
                    <a:pt x="459827" y="0"/>
                  </a:lnTo>
                  <a:lnTo>
                    <a:pt x="459827" y="236483"/>
                  </a:lnTo>
                  <a:lnTo>
                    <a:pt x="696310" y="236483"/>
                  </a:lnTo>
                  <a:lnTo>
                    <a:pt x="696310" y="696310"/>
                  </a:lnTo>
                  <a:lnTo>
                    <a:pt x="0" y="6963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75928" rIns="0" bIns="0" anchor="ctr">
              <a:normAutofit/>
            </a:bodyPr>
            <a:lstStyle/>
            <a:p>
              <a:pPr algn="ctr">
                <a:defRPr/>
              </a:pPr>
              <a:r>
                <a:rPr lang="en-US" altLang="zh-CN" sz="2400">
                  <a:solidFill>
                    <a:srgbClr val="FFFFFF"/>
                  </a:solidFill>
                </a:rPr>
                <a:t>02</a:t>
              </a:r>
              <a:endParaRPr lang="zh-CN" altLang="en-US" sz="2400">
                <a:solidFill>
                  <a:srgbClr val="FFFFFF"/>
                </a:solidFill>
              </a:endParaRPr>
            </a:p>
          </p:txBody>
        </p:sp>
        <p:sp>
          <p:nvSpPr>
            <p:cNvPr id="40" name="矩形 39"/>
            <p:cNvSpPr/>
            <p:nvPr>
              <p:custDataLst>
                <p:tags r:id="rId8"/>
              </p:custDataLst>
            </p:nvPr>
          </p:nvSpPr>
          <p:spPr>
            <a:xfrm>
              <a:off x="-1043013" y="3879676"/>
              <a:ext cx="51215" cy="7521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91113" rIns="75928" bIns="0" anchor="ctr">
              <a:normAutofit/>
            </a:bodyPr>
            <a:lstStyle/>
            <a:p>
              <a:pPr algn="ctr">
                <a:defRPr/>
              </a:pPr>
              <a:endParaRPr lang="zh-CN" altLang="en-US" sz="500"/>
            </a:p>
          </p:txBody>
        </p:sp>
      </p:grpSp>
    </p:spTree>
    <p:custDataLst>
      <p:tags r:id="rId9"/>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直接连接符 7"/>
          <p:cNvSpPr>
            <a:spLocks noChangeShapeType="1"/>
          </p:cNvSpPr>
          <p:nvPr>
            <p:custDataLst>
              <p:tags r:id="rId1"/>
            </p:custDataLst>
          </p:nvPr>
        </p:nvSpPr>
        <p:spPr bwMode="auto">
          <a:xfrm>
            <a:off x="6639499" y="1667866"/>
            <a:ext cx="1" cy="4756312"/>
          </a:xfrm>
          <a:prstGeom prst="line">
            <a:avLst/>
          </a:prstGeom>
          <a:solidFill>
            <a:schemeClr val="accent1"/>
          </a:solidFill>
          <a:ln w="6350">
            <a:solidFill>
              <a:schemeClr val="accent1"/>
            </a:solidFill>
            <a:miter lim="800000"/>
          </a:ln>
        </p:spPr>
        <p:txBody>
          <a:bodyPr wrap="square">
            <a:normAutofit fontScale="25000" lnSpcReduction="20000"/>
          </a:bodyPr>
          <a:lstStyle/>
          <a:p>
            <a:endParaRPr lang="zh-CN" altLang="en-US" sz="760"/>
          </a:p>
        </p:txBody>
      </p:sp>
      <p:grpSp>
        <p:nvGrpSpPr>
          <p:cNvPr id="30" name="组合 29"/>
          <p:cNvGrpSpPr/>
          <p:nvPr>
            <p:custDataLst>
              <p:tags r:id="rId2"/>
            </p:custDataLst>
          </p:nvPr>
        </p:nvGrpSpPr>
        <p:grpSpPr>
          <a:xfrm>
            <a:off x="1948223" y="2176597"/>
            <a:ext cx="4789295" cy="594871"/>
            <a:chOff x="-4143289" y="2525488"/>
            <a:chExt cx="4895874" cy="688885"/>
          </a:xfrm>
        </p:grpSpPr>
        <p:sp>
          <p:nvSpPr>
            <p:cNvPr id="31" name="椭圆 2"/>
            <p:cNvSpPr>
              <a:spLocks noChangeArrowheads="1"/>
            </p:cNvSpPr>
            <p:nvPr>
              <p:custDataLst>
                <p:tags r:id="rId3"/>
              </p:custDataLst>
            </p:nvPr>
          </p:nvSpPr>
          <p:spPr bwMode="auto">
            <a:xfrm>
              <a:off x="550934" y="2769106"/>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33" name="矩形 32"/>
            <p:cNvSpPr/>
            <p:nvPr>
              <p:custDataLst>
                <p:tags r:id="rId4"/>
              </p:custDataLst>
            </p:nvPr>
          </p:nvSpPr>
          <p:spPr>
            <a:xfrm>
              <a:off x="-4143289" y="2525488"/>
              <a:ext cx="4470424" cy="688885"/>
            </a:xfrm>
            <a:prstGeom prst="rect">
              <a:avLst/>
            </a:prstGeom>
          </p:spPr>
          <p:txBody>
            <a:bodyPr wrap="square" anchor="ctr" anchorCtr="0">
              <a:normAutofit/>
            </a:bodyPr>
            <a:lstStyle/>
            <a:p>
              <a:pPr algn="r">
                <a:lnSpc>
                  <a:spcPct val="150000"/>
                </a:lnSpc>
              </a:pPr>
              <a:r>
                <a:rPr lang="zh-CN" altLang="en-US" sz="2000" dirty="0">
                  <a:solidFill>
                    <a:schemeClr val="accent1"/>
                  </a:solidFill>
                </a:rPr>
                <a:t>Lorem ipsum dolor sit amet</a:t>
              </a:r>
              <a:endParaRPr lang="zh-CN" altLang="en-US" sz="2000" dirty="0">
                <a:solidFill>
                  <a:schemeClr val="accent1"/>
                </a:solidFill>
              </a:endParaRPr>
            </a:p>
          </p:txBody>
        </p:sp>
      </p:grpSp>
      <p:grpSp>
        <p:nvGrpSpPr>
          <p:cNvPr id="34" name="组合 33"/>
          <p:cNvGrpSpPr/>
          <p:nvPr>
            <p:custDataLst>
              <p:tags r:id="rId5"/>
            </p:custDataLst>
          </p:nvPr>
        </p:nvGrpSpPr>
        <p:grpSpPr>
          <a:xfrm>
            <a:off x="6540255" y="3212806"/>
            <a:ext cx="4789298" cy="594871"/>
            <a:chOff x="550931" y="3650749"/>
            <a:chExt cx="4895876" cy="688885"/>
          </a:xfrm>
        </p:grpSpPr>
        <p:sp>
          <p:nvSpPr>
            <p:cNvPr id="35" name="矩形 34"/>
            <p:cNvSpPr/>
            <p:nvPr>
              <p:custDataLst>
                <p:tags r:id="rId6"/>
              </p:custDataLst>
            </p:nvPr>
          </p:nvSpPr>
          <p:spPr>
            <a:xfrm>
              <a:off x="976382" y="3650749"/>
              <a:ext cx="4470425" cy="688885"/>
            </a:xfrm>
            <a:prstGeom prst="rect">
              <a:avLst/>
            </a:prstGeom>
          </p:spPr>
          <p:txBody>
            <a:bodyPr wrap="square" anchor="ctr" anchorCtr="0">
              <a:normAutofit/>
            </a:bodyPr>
            <a:lstStyle/>
            <a:p>
              <a:pPr>
                <a:lnSpc>
                  <a:spcPct val="150000"/>
                </a:lnSpc>
              </a:pPr>
              <a:r>
                <a:rPr lang="da-DK" altLang="zh-CN" sz="2000">
                  <a:solidFill>
                    <a:schemeClr val="accent1"/>
                  </a:solidFill>
                </a:rPr>
                <a:t>Lorem ipsum dolor sit amet</a:t>
              </a:r>
              <a:endParaRPr lang="zh-CN" altLang="en-US" sz="2000" dirty="0">
                <a:solidFill>
                  <a:schemeClr val="accent1"/>
                </a:solidFill>
              </a:endParaRPr>
            </a:p>
          </p:txBody>
        </p:sp>
        <p:sp>
          <p:nvSpPr>
            <p:cNvPr id="36" name="椭圆 2"/>
            <p:cNvSpPr>
              <a:spLocks noChangeArrowheads="1"/>
            </p:cNvSpPr>
            <p:nvPr>
              <p:custDataLst>
                <p:tags r:id="rId7"/>
              </p:custDataLst>
            </p:nvPr>
          </p:nvSpPr>
          <p:spPr bwMode="auto">
            <a:xfrm>
              <a:off x="550931" y="3894367"/>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grpSp>
      <p:grpSp>
        <p:nvGrpSpPr>
          <p:cNvPr id="37" name="组合 36"/>
          <p:cNvGrpSpPr/>
          <p:nvPr>
            <p:custDataLst>
              <p:tags r:id="rId8"/>
            </p:custDataLst>
          </p:nvPr>
        </p:nvGrpSpPr>
        <p:grpSpPr>
          <a:xfrm>
            <a:off x="1948223" y="4254452"/>
            <a:ext cx="4789295" cy="594871"/>
            <a:chOff x="-4143289" y="4776010"/>
            <a:chExt cx="4895874" cy="688885"/>
          </a:xfrm>
        </p:grpSpPr>
        <p:sp>
          <p:nvSpPr>
            <p:cNvPr id="38" name="椭圆 2"/>
            <p:cNvSpPr>
              <a:spLocks noChangeArrowheads="1"/>
            </p:cNvSpPr>
            <p:nvPr>
              <p:custDataLst>
                <p:tags r:id="rId9"/>
              </p:custDataLst>
            </p:nvPr>
          </p:nvSpPr>
          <p:spPr bwMode="auto">
            <a:xfrm>
              <a:off x="550934" y="5019628"/>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39" name="矩形 38"/>
            <p:cNvSpPr/>
            <p:nvPr>
              <p:custDataLst>
                <p:tags r:id="rId10"/>
              </p:custDataLst>
            </p:nvPr>
          </p:nvSpPr>
          <p:spPr>
            <a:xfrm>
              <a:off x="-4143289" y="4776010"/>
              <a:ext cx="4470424" cy="688885"/>
            </a:xfrm>
            <a:prstGeom prst="rect">
              <a:avLst/>
            </a:prstGeom>
          </p:spPr>
          <p:txBody>
            <a:bodyPr wrap="square" anchor="ctr" anchorCtr="0">
              <a:normAutofit/>
            </a:bodyPr>
            <a:lstStyle/>
            <a:p>
              <a:pPr algn="r">
                <a:lnSpc>
                  <a:spcPct val="150000"/>
                </a:lnSpc>
              </a:pPr>
              <a:r>
                <a:rPr lang="da-DK" altLang="zh-CN" sz="2000" dirty="0">
                  <a:solidFill>
                    <a:schemeClr val="accent1"/>
                  </a:solidFill>
                </a:rPr>
                <a:t>Lorem ipsum dolor sit amet</a:t>
              </a:r>
              <a:endParaRPr lang="zh-CN" altLang="en-US" sz="2000" dirty="0">
                <a:solidFill>
                  <a:schemeClr val="accent1"/>
                </a:solidFill>
              </a:endParaRPr>
            </a:p>
          </p:txBody>
        </p:sp>
      </p:grpSp>
      <p:grpSp>
        <p:nvGrpSpPr>
          <p:cNvPr id="40" name="组合 39"/>
          <p:cNvGrpSpPr/>
          <p:nvPr>
            <p:custDataLst>
              <p:tags r:id="rId11"/>
            </p:custDataLst>
          </p:nvPr>
        </p:nvGrpSpPr>
        <p:grpSpPr>
          <a:xfrm>
            <a:off x="6540255" y="5285223"/>
            <a:ext cx="4789297" cy="594871"/>
            <a:chOff x="550931" y="5901271"/>
            <a:chExt cx="4895875" cy="688885"/>
          </a:xfrm>
        </p:grpSpPr>
        <p:sp>
          <p:nvSpPr>
            <p:cNvPr id="41" name="椭圆 2"/>
            <p:cNvSpPr>
              <a:spLocks noChangeArrowheads="1"/>
            </p:cNvSpPr>
            <p:nvPr>
              <p:custDataLst>
                <p:tags r:id="rId12"/>
              </p:custDataLst>
            </p:nvPr>
          </p:nvSpPr>
          <p:spPr bwMode="auto">
            <a:xfrm>
              <a:off x="550931" y="6144889"/>
              <a:ext cx="201651" cy="201651"/>
            </a:xfrm>
            <a:prstGeom prst="ellipse">
              <a:avLst/>
            </a:prstGeom>
            <a:solidFill>
              <a:schemeClr val="accent1"/>
            </a:solidFill>
            <a:ln w="9525">
              <a:noFill/>
              <a:round/>
            </a:ln>
          </p:spPr>
          <p:txBody>
            <a:bodyPr wrap="square" anchor="ctr">
              <a:normAutofit fontScale="2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spcBef>
                  <a:spcPct val="0"/>
                </a:spcBef>
                <a:buFont typeface="Arial" panose="020B0604020202020204" pitchFamily="34" charset="0"/>
                <a:buNone/>
              </a:pPr>
              <a:endParaRPr lang="zh-CN" altLang="zh-CN" sz="1350">
                <a:solidFill>
                  <a:srgbClr val="FFFFFF"/>
                </a:solidFill>
                <a:latin typeface="+mn-lt"/>
                <a:ea typeface="+mn-ea"/>
              </a:endParaRPr>
            </a:p>
          </p:txBody>
        </p:sp>
        <p:sp>
          <p:nvSpPr>
            <p:cNvPr id="42" name="矩形 41"/>
            <p:cNvSpPr/>
            <p:nvPr>
              <p:custDataLst>
                <p:tags r:id="rId13"/>
              </p:custDataLst>
            </p:nvPr>
          </p:nvSpPr>
          <p:spPr>
            <a:xfrm>
              <a:off x="976381" y="5901271"/>
              <a:ext cx="4470425" cy="688885"/>
            </a:xfrm>
            <a:prstGeom prst="rect">
              <a:avLst/>
            </a:prstGeom>
          </p:spPr>
          <p:txBody>
            <a:bodyPr wrap="square" anchor="ctr" anchorCtr="0">
              <a:normAutofit/>
            </a:bodyPr>
            <a:lstStyle/>
            <a:p>
              <a:pPr>
                <a:lnSpc>
                  <a:spcPct val="150000"/>
                </a:lnSpc>
              </a:pPr>
              <a:r>
                <a:rPr lang="da-DK" altLang="zh-CN" sz="2000">
                  <a:solidFill>
                    <a:schemeClr val="accent1"/>
                  </a:solidFill>
                </a:rPr>
                <a:t>Lorem ipsum dolor sit amet</a:t>
              </a:r>
              <a:endParaRPr lang="zh-CN" altLang="en-US" sz="2000" dirty="0">
                <a:solidFill>
                  <a:schemeClr val="accent1"/>
                </a:solidFill>
              </a:endParaRPr>
            </a:p>
          </p:txBody>
        </p:sp>
      </p:grpSp>
      <p:sp>
        <p:nvSpPr>
          <p:cNvPr id="49" name="文本框 48"/>
          <p:cNvSpPr txBox="1"/>
          <p:nvPr>
            <p:custDataLst>
              <p:tags r:id="rId14"/>
            </p:custDataLst>
          </p:nvPr>
        </p:nvSpPr>
        <p:spPr>
          <a:xfrm>
            <a:off x="838200" y="365125"/>
            <a:ext cx="10515600" cy="988187"/>
          </a:xfrm>
          <a:prstGeom prst="rect">
            <a:avLst/>
          </a:prstGeom>
        </p:spPr>
        <p:txBody>
          <a:bodyPr wrap="square" anchor="ctr" anchorCtr="0">
            <a:normAutofit/>
          </a:bodyPr>
          <a:lstStyle>
            <a:defPPr>
              <a:defRPr lang="zh-CN"/>
            </a:defPPr>
            <a:lvl1pPr>
              <a:lnSpc>
                <a:spcPct val="90000"/>
              </a:lnSpc>
              <a:spcBef>
                <a:spcPct val="0"/>
              </a:spcBef>
              <a:buNone/>
              <a:defRPr sz="3600">
                <a:solidFill>
                  <a:schemeClr val="accent1"/>
                </a:solidFill>
                <a:latin typeface="+mj-lt"/>
                <a:ea typeface="+mj-ea"/>
                <a:cs typeface="+mj-cs"/>
              </a:defRPr>
            </a:lvl1pPr>
          </a:lstStyle>
          <a:p>
            <a:r>
              <a:rPr lang="en-US" altLang="zh-CN" smtClean="0"/>
              <a:t>LOREM IPSUM DOLOR</a:t>
            </a:r>
            <a:endParaRPr lang="zh-CN" altLang="en-US"/>
          </a:p>
        </p:txBody>
      </p:sp>
      <p:pic>
        <p:nvPicPr>
          <p:cNvPr id="2" name="图片 1" descr="J9G]EF6L~66WSMSEIP~5`85"/>
          <p:cNvPicPr>
            <a:picLocks noChangeAspect="1"/>
          </p:cNvPicPr>
          <p:nvPr/>
        </p:nvPicPr>
        <p:blipFill>
          <a:blip r:embed="rId15"/>
          <a:stretch>
            <a:fillRect/>
          </a:stretch>
        </p:blipFill>
        <p:spPr>
          <a:xfrm>
            <a:off x="278765" y="365760"/>
            <a:ext cx="12256135" cy="5514975"/>
          </a:xfrm>
          <a:prstGeom prst="rect">
            <a:avLst/>
          </a:prstGeom>
        </p:spPr>
      </p:pic>
    </p:spTree>
    <p:custDataLst>
      <p:tags r:id="rId16"/>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1114301"/>
  <p:tag name="MH_LIBRARY" val="GRAPHIC"/>
  <p:tag name="MH_ORDER" val="Straight Connector 5"/>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2"/>
  <p:tag name="KSO_WM_UNIT_ID" val="custom160551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00.xml><?xml version="1.0" encoding="utf-8"?>
<p:tagLst xmlns:p="http://schemas.openxmlformats.org/presentationml/2006/main">
  <p:tag name="MH" val="20150921114449"/>
  <p:tag name="MH_LIBRARY" val="GRAPHIC"/>
  <p:tag name="MH_ORDER" val="Freeform 23"/>
  <p:tag name="KSO_WM_TAG_VERSION" val="1.0"/>
  <p:tag name="KSO_WM_BEAUTIFY_FLAG" val="#wm#"/>
  <p:tag name="KSO_WM_UNIT_TYPE" val="i"/>
  <p:tag name="KSO_WM_UNIT_ID" val="custom160551_10*i*4"/>
  <p:tag name="KSO_WM_TEMPLATE_CATEGORY" val="custom"/>
  <p:tag name="KSO_WM_TEMPLATE_INDEX" val="160551"/>
  <p:tag name="KSO_WM_UNIT_INDEX" val="4"/>
</p:tagLst>
</file>

<file path=ppt/tags/tag101.xml><?xml version="1.0" encoding="utf-8"?>
<p:tagLst xmlns:p="http://schemas.openxmlformats.org/presentationml/2006/main">
  <p:tag name="MH" val="20150921114449"/>
  <p:tag name="MH_LIBRARY" val="GRAPHIC"/>
  <p:tag name="MH_ORDER" val="Rectangle 24"/>
  <p:tag name="KSO_WM_TAG_VERSION" val="1.0"/>
  <p:tag name="KSO_WM_BEAUTIFY_FLAG" val="#wm#"/>
  <p:tag name="KSO_WM_UNIT_TYPE" val="i"/>
  <p:tag name="KSO_WM_UNIT_ID" val="custom160551_10*i*5"/>
  <p:tag name="KSO_WM_TEMPLATE_CATEGORY" val="custom"/>
  <p:tag name="KSO_WM_TEMPLATE_INDEX" val="160551"/>
  <p:tag name="KSO_WM_UNIT_INDEX" val="5"/>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文本框 1"/>
  <p:tag name="KSO_WM_UNIT_TYPE" val="a"/>
  <p:tag name="KSO_WM_UNIT_INDEX" val="1"/>
  <p:tag name="KSO_WM_UNIT_ID" val="custom160551_10*a*1"/>
  <p:tag name="KSO_WM_UNIT_CLEAR" val="1"/>
  <p:tag name="KSO_WM_UNIT_LAYERLEVEL" val="1"/>
  <p:tag name="KSO_WM_UNIT_ISCONTENTSTITLE" val="1"/>
  <p:tag name="KSO_WM_UNIT_VALUE" val="7"/>
  <p:tag name="KSO_WM_UNIT_HIGHLIGHT" val="0"/>
  <p:tag name="KSO_WM_UNIT_COMPATIBLE" val="0"/>
  <p:tag name="KSO_WM_UNIT_PRESET_TEXT" val="CONTENTS"/>
</p:tagLst>
</file>

<file path=ppt/tags/tag103.xml><?xml version="1.0" encoding="utf-8"?>
<p:tagLst xmlns:p="http://schemas.openxmlformats.org/presentationml/2006/main">
  <p:tag name="KSO_WM_TAG_VERSION" val="1.0"/>
  <p:tag name="KSO_WM_BEAUTIFY_FLAG" val="#wm#"/>
  <p:tag name="KSO_WM_UNIT_TYPE" val="i"/>
  <p:tag name="KSO_WM_UNIT_ID" val="custom160551_10*i*28"/>
  <p:tag name="KSO_WM_TEMPLATE_CATEGORY" val="custom"/>
  <p:tag name="KSO_WM_TEMPLATE_INDEX" val="160551"/>
  <p:tag name="KSO_WM_UNIT_INDEX" val="28"/>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4_1"/>
  <p:tag name="KSO_WM_UNIT_ID" val="custom160551_10*l_h_f*1_4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51"/>
  <p:tag name="KSO_WM_UNIT_TYPE" val="l_i"/>
  <p:tag name="KSO_WM_UNIT_INDEX" val="1_7"/>
  <p:tag name="KSO_WM_UNIT_ID" val="custom160551_10*l_i*1_7"/>
  <p:tag name="KSO_WM_UNIT_CLEAR" val="1"/>
  <p:tag name="KSO_WM_UNIT_LAYERLEVEL" val="1_1"/>
  <p:tag name="KSO_WM_DIAGRAM_GROUP_CODE" val="l1-1"/>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52"/>
  <p:tag name="KSO_WM_UNIT_TYPE" val="l_i"/>
  <p:tag name="KSO_WM_UNIT_INDEX" val="1_8"/>
  <p:tag name="KSO_WM_UNIT_ID" val="custom160551_10*l_i*1_8"/>
  <p:tag name="KSO_WM_UNIT_CLEAR" val="1"/>
  <p:tag name="KSO_WM_UNIT_LAYERLEVEL" val="1_1"/>
  <p:tag name="KSO_WM_DIAGRAM_GROUP_CODE" val="l1-1"/>
</p:tagLst>
</file>

<file path=ppt/tags/tag107.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1"/>
  <p:tag name="KSO_WM_UNIT_ID" val="custom160551_16*m_i*1_1"/>
  <p:tag name="KSO_WM_UNIT_CLEAR" val="1"/>
  <p:tag name="KSO_WM_UNIT_LAYERLEVEL" val="1_1"/>
  <p:tag name="KSO_WM_DIAGRAM_GROUP_CODE" val="m1-1"/>
</p:tagLst>
</file>

<file path=ppt/tags/tag109.xml><?xml version="1.0" encoding="utf-8"?>
<p:tagLst xmlns:p="http://schemas.openxmlformats.org/presentationml/2006/main">
  <p:tag name="KSO_WM_TAG_VERSION" val="1.0"/>
  <p:tag name="KSO_WM_BEAUTIFY_FLAG" val="#wm#"/>
  <p:tag name="KSO_WM_UNIT_TYPE" val="i"/>
  <p:tag name="KSO_WM_UNIT_ID" val="custom160551_16*i*1"/>
  <p:tag name="KSO_WM_TEMPLATE_CATEGORY" val="custom"/>
  <p:tag name="KSO_WM_TEMPLATE_INDEX" val="160551"/>
  <p:tag name="KSO_WM_UNIT_INDEX"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2"/>
  <p:tag name="KSO_WM_UNIT_ID" val="custom160551_16*m_i*1_2"/>
  <p:tag name="KSO_WM_UNIT_CLEAR" val="1"/>
  <p:tag name="KSO_WM_UNIT_LAYERLEVEL" val="1_1"/>
  <p:tag name="KSO_WM_DIAGRAM_GROUP_CODE" val="m1-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1_1"/>
  <p:tag name="KSO_WM_UNIT_ID" val="custom160551_16*m_h_f*1_1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112.xml><?xml version="1.0" encoding="utf-8"?>
<p:tagLst xmlns:p="http://schemas.openxmlformats.org/presentationml/2006/main">
  <p:tag name="KSO_WM_TAG_VERSION" val="1.0"/>
  <p:tag name="KSO_WM_BEAUTIFY_FLAG" val="#wm#"/>
  <p:tag name="KSO_WM_UNIT_TYPE" val="i"/>
  <p:tag name="KSO_WM_UNIT_ID" val="custom160551_16*i*6"/>
  <p:tag name="KSO_WM_TEMPLATE_CATEGORY" val="custom"/>
  <p:tag name="KSO_WM_TEMPLATE_INDEX" val="160551"/>
  <p:tag name="KSO_WM_UNIT_INDEX" val="6"/>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2_1"/>
  <p:tag name="KSO_WM_UNIT_ID" val="custom160551_16*m_h_f*1_2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3"/>
  <p:tag name="KSO_WM_UNIT_ID" val="custom160551_16*m_i*1_3"/>
  <p:tag name="KSO_WM_UNIT_CLEAR" val="1"/>
  <p:tag name="KSO_WM_UNIT_LAYERLEVEL" val="1_1"/>
  <p:tag name="KSO_WM_DIAGRAM_GROUP_CODE" val="m1-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16*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EMPLATE_CATEGORY" val="custom"/>
  <p:tag name="KSO_WM_TEMPLATE_INDEX" val="160551"/>
  <p:tag name="KSO_WM_TAG_VERSION" val="1.0"/>
  <p:tag name="KSO_WM_SLIDE_ID" val="custom160551_16"/>
  <p:tag name="KSO_WM_SLIDE_INDEX" val="16"/>
  <p:tag name="KSO_WM_SLIDE_ITEM_CNT" val="2"/>
  <p:tag name="KSO_WM_SLIDE_LAYOUT" val="a_m"/>
  <p:tag name="KSO_WM_SLIDE_LAYOUT_CNT" val="1_1"/>
  <p:tag name="KSO_WM_SLIDE_TYPE" val="text"/>
  <p:tag name="KSO_WM_BEAUTIFY_FLAG" val="#wm#"/>
  <p:tag name="KSO_WM_SLIDE_POSITION" val="153*131"/>
  <p:tag name="KSO_WM_SLIDE_SIZE" val="653*375"/>
  <p:tag name="KSO_WM_DIAGRAM_GROUP_CODE" val="m1-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51"/>
  <p:tag name="KSO_WM_UNIT_TYPE" val="l_i"/>
  <p:tag name="KSO_WM_UNIT_INDEX" val="1_11"/>
  <p:tag name="KSO_WM_UNIT_ID" val="custom160551_11*l_i*1_11"/>
  <p:tag name="KSO_WM_UNIT_CLEAR" val="1"/>
  <p:tag name="KSO_WM_UNIT_LAYERLEVEL" val="1_1"/>
  <p:tag name="KSO_WM_DIAGRAM_GROUP_CODE" val="l1-1"/>
</p:tagLst>
</file>

<file path=ppt/tags/tag118.xml><?xml version="1.0" encoding="utf-8"?>
<p:tagLst xmlns:p="http://schemas.openxmlformats.org/presentationml/2006/main">
  <p:tag name="KSO_WM_TAG_VERSION" val="1.0"/>
  <p:tag name="KSO_WM_BEAUTIFY_FLAG" val="#wm#"/>
  <p:tag name="KSO_WM_UNIT_TYPE" val="i"/>
  <p:tag name="KSO_WM_UNIT_ID" val="custom160551_22*i*0"/>
  <p:tag name="KSO_WM_TEMPLATE_CATEGORY" val="custom"/>
  <p:tag name="KSO_WM_TEMPLATE_INDEX" val="160551"/>
  <p:tag name="KSO_WM_UNIT_INDEX" val="0"/>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1"/>
  <p:tag name="KSO_WM_UNIT_TYPE" val="m_i"/>
  <p:tag name="KSO_WM_UNIT_INDEX" val="1_2"/>
  <p:tag name="KSO_WM_UNIT_ID" val="custom160551_22*m_i*1_2"/>
  <p:tag name="KSO_WM_UNIT_CLEAR" val="1"/>
  <p:tag name="KSO_WM_UNIT_LAYERLEVEL" val="1_1"/>
  <p:tag name="KSO_WM_DIAGRAM_GROUP_CODE" val="m1-2"/>
</p:tagLst>
</file>

<file path=ppt/tags/tag1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51"/>
  <p:tag name="KSO_WM_SLIDE_ID" val="custom160551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2"/>
  <p:tag name="KSO_WM_UNIT_TYPE" val="m_i"/>
  <p:tag name="KSO_WM_UNIT_INDEX" val="1_3"/>
  <p:tag name="KSO_WM_UNIT_ID" val="custom160551_22*m_i*1_3"/>
  <p:tag name="KSO_WM_UNIT_CLEAR" val="1"/>
  <p:tag name="KSO_WM_UNIT_LAYERLEVEL" val="1_1"/>
  <p:tag name="KSO_WM_DIAGRAM_GROUP_CODE" val="m1-2"/>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4"/>
  <p:tag name="KSO_WM_UNIT_TYPE" val="m_i"/>
  <p:tag name="KSO_WM_UNIT_INDEX" val="1_5"/>
  <p:tag name="KSO_WM_UNIT_ID" val="custom160551_22*m_i*1_5"/>
  <p:tag name="KSO_WM_UNIT_CLEAR" val="1"/>
  <p:tag name="KSO_WM_UNIT_LAYERLEVEL" val="1_1"/>
  <p:tag name="KSO_WM_DIAGRAM_GROUP_CODE" val="m1-2"/>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SubTitle"/>
  <p:tag name="MH_ORDER" val="1"/>
  <p:tag name="KSO_WM_UNIT_TYPE" val="m_h_f"/>
  <p:tag name="KSO_WM_UNIT_INDEX" val="1_1_1"/>
  <p:tag name="KSO_WM_UNIT_ID" val="custom160551_22*m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m1-2"/>
</p:tagLst>
</file>

<file path=ppt/tags/tag123.xml><?xml version="1.0" encoding="utf-8"?>
<p:tagLst xmlns:p="http://schemas.openxmlformats.org/presentationml/2006/main">
  <p:tag name="KSO_WM_TAG_VERSION" val="1.0"/>
  <p:tag name="KSO_WM_BEAUTIFY_FLAG" val="#wm#"/>
  <p:tag name="KSO_WM_UNIT_TYPE" val="i"/>
  <p:tag name="KSO_WM_UNIT_ID" val="custom160551_22*i*9"/>
  <p:tag name="KSO_WM_TEMPLATE_CATEGORY" val="custom"/>
  <p:tag name="KSO_WM_TEMPLATE_INDEX" val="160551"/>
  <p:tag name="KSO_WM_UNIT_INDEX" val="9"/>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3"/>
  <p:tag name="KSO_WM_UNIT_TYPE" val="m_i"/>
  <p:tag name="KSO_WM_UNIT_INDEX" val="1_4"/>
  <p:tag name="KSO_WM_UNIT_ID" val="custom160551_22*m_i*1_4"/>
  <p:tag name="KSO_WM_UNIT_CLEAR" val="1"/>
  <p:tag name="KSO_WM_UNIT_LAYERLEVEL" val="1_1"/>
  <p:tag name="KSO_WM_DIAGRAM_GROUP_CODE" val="m1-2"/>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5"/>
  <p:tag name="KSO_WM_UNIT_TYPE" val="m_i"/>
  <p:tag name="KSO_WM_UNIT_INDEX" val="1_6"/>
  <p:tag name="KSO_WM_UNIT_ID" val="custom160551_22*m_i*1_6"/>
  <p:tag name="KSO_WM_UNIT_CLEAR" val="1"/>
  <p:tag name="KSO_WM_UNIT_LAYERLEVEL" val="1_1"/>
  <p:tag name="KSO_WM_DIAGRAM_GROUP_CODE" val="m1-2"/>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8"/>
  <p:tag name="KSO_WM_UNIT_TYPE" val="m_i"/>
  <p:tag name="KSO_WM_UNIT_INDEX" val="1_9"/>
  <p:tag name="KSO_WM_UNIT_ID" val="custom160551_22*m_i*1_9"/>
  <p:tag name="KSO_WM_UNIT_CLEAR" val="1"/>
  <p:tag name="KSO_WM_UNIT_LAYERLEVEL" val="1_1"/>
  <p:tag name="KSO_WM_DIAGRAM_GROUP_CODE" val="m1-2"/>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9"/>
  <p:tag name="KSO_WM_UNIT_TYPE" val="m_i"/>
  <p:tag name="KSO_WM_UNIT_INDEX" val="1_10"/>
  <p:tag name="KSO_WM_UNIT_ID" val="custom160551_22*m_i*1_10"/>
  <p:tag name="KSO_WM_UNIT_CLEAR" val="1"/>
  <p:tag name="KSO_WM_UNIT_LAYERLEVEL" val="1_1"/>
  <p:tag name="KSO_WM_DIAGRAM_GROUP_CODE" val="m1-2"/>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SubTitle"/>
  <p:tag name="MH_ORDER" val="2"/>
  <p:tag name="KSO_WM_UNIT_TYPE" val="m_h_f"/>
  <p:tag name="KSO_WM_UNIT_INDEX" val="1_2_1"/>
  <p:tag name="KSO_WM_UNIT_ID" val="custom160551_22*m_h_f*1_2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m1-2"/>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2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30.xml><?xml version="1.0" encoding="utf-8"?>
<p:tagLst xmlns:p="http://schemas.openxmlformats.org/presentationml/2006/main">
  <p:tag name="MH_TYPE" val="#NeiR#"/>
  <p:tag name="MH_NUMBER" val="3"/>
  <p:tag name="MH_CATEGORY" val="#LiuChBZh#"/>
  <p:tag name="MH_LAYOUT" val="SubTitle"/>
  <p:tag name="MH" val="20151012110924"/>
  <p:tag name="MH_LIBRARY" val="GRAPHIC"/>
  <p:tag name="KSO_WM_TEMPLATE_CATEGORY" val="custom"/>
  <p:tag name="KSO_WM_TEMPLATE_INDEX" val="160551"/>
  <p:tag name="KSO_WM_TAG_VERSION" val="1.0"/>
  <p:tag name="KSO_WM_SLIDE_ID" val="custom160551_22"/>
  <p:tag name="KSO_WM_SLIDE_INDEX" val="22"/>
  <p:tag name="KSO_WM_SLIDE_ITEM_CNT" val="2"/>
  <p:tag name="KSO_WM_SLIDE_LAYOUT" val="a_m"/>
  <p:tag name="KSO_WM_SLIDE_LAYOUT_CNT" val="1_1"/>
  <p:tag name="KSO_WM_SLIDE_TYPE" val="text"/>
  <p:tag name="KSO_WM_BEAUTIFY_FLAG" val="#wm#"/>
  <p:tag name="KSO_WM_SLIDE_POSITION" val="356*171"/>
  <p:tag name="KSO_WM_SLIDE_SIZE" val="248*262"/>
  <p:tag name="KSO_WM_DIAGRAM_GROUP_CODE" val="m1-2"/>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51"/>
  <p:tag name="KSO_WM_UNIT_TYPE" val="l_i"/>
  <p:tag name="KSO_WM_UNIT_INDEX" val="1_11"/>
  <p:tag name="KSO_WM_UNIT_ID" val="custom160551_11*l_i*1_11"/>
  <p:tag name="KSO_WM_UNIT_CLEAR" val="1"/>
  <p:tag name="KSO_WM_UNIT_LAYERLEVEL" val="1_1"/>
  <p:tag name="KSO_WM_DIAGRAM_GROUP_CODE" val="l1-1"/>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1"/>
  <p:tag name="KSO_WM_UNIT_ID" val="custom160551_20*m_i*1_1"/>
  <p:tag name="KSO_WM_UNIT_CLEAR" val="1"/>
  <p:tag name="KSO_WM_UNIT_LAYERLEVEL" val="1_1"/>
  <p:tag name="KSO_WM_DIAGRAM_GROUP_CODE" val="m1-1"/>
</p:tagLst>
</file>

<file path=ppt/tags/tag133.xml><?xml version="1.0" encoding="utf-8"?>
<p:tagLst xmlns:p="http://schemas.openxmlformats.org/presentationml/2006/main">
  <p:tag name="KSO_WM_TAG_VERSION" val="1.0"/>
  <p:tag name="KSO_WM_BEAUTIFY_FLAG" val="#wm#"/>
  <p:tag name="KSO_WM_UNIT_TYPE" val="i"/>
  <p:tag name="KSO_WM_UNIT_ID" val="custom160551_20*i*1"/>
  <p:tag name="KSO_WM_TEMPLATE_CATEGORY" val="custom"/>
  <p:tag name="KSO_WM_TEMPLATE_INDEX" val="160551"/>
  <p:tag name="KSO_WM_UNIT_INDEX" val="1"/>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2"/>
  <p:tag name="KSO_WM_UNIT_ID" val="custom160551_20*m_i*1_2"/>
  <p:tag name="KSO_WM_UNIT_CLEAR" val="1"/>
  <p:tag name="KSO_WM_UNIT_LAYERLEVEL" val="1_1"/>
  <p:tag name="KSO_WM_DIAGRAM_GROUP_CODE" val="m1-1"/>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1_1"/>
  <p:tag name="KSO_WM_UNIT_ID" val="custom160551_20*m_h_f*1_1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136.xml><?xml version="1.0" encoding="utf-8"?>
<p:tagLst xmlns:p="http://schemas.openxmlformats.org/presentationml/2006/main">
  <p:tag name="KSO_WM_TAG_VERSION" val="1.0"/>
  <p:tag name="KSO_WM_BEAUTIFY_FLAG" val="#wm#"/>
  <p:tag name="KSO_WM_UNIT_TYPE" val="i"/>
  <p:tag name="KSO_WM_UNIT_ID" val="custom160551_20*i*6"/>
  <p:tag name="KSO_WM_TEMPLATE_CATEGORY" val="custom"/>
  <p:tag name="KSO_WM_TEMPLATE_INDEX" val="160551"/>
  <p:tag name="KSO_WM_UNIT_INDEX" val="6"/>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2_1"/>
  <p:tag name="KSO_WM_UNIT_ID" val="custom160551_20*m_h_f*1_2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3"/>
  <p:tag name="KSO_WM_UNIT_ID" val="custom160551_20*m_i*1_3"/>
  <p:tag name="KSO_WM_UNIT_CLEAR" val="1"/>
  <p:tag name="KSO_WM_UNIT_LAYERLEVEL" val="1_1"/>
  <p:tag name="KSO_WM_DIAGRAM_GROUP_CODE" val="m1-1"/>
</p:tagLst>
</file>

<file path=ppt/tags/tag139.xml><?xml version="1.0" encoding="utf-8"?>
<p:tagLst xmlns:p="http://schemas.openxmlformats.org/presentationml/2006/main">
  <p:tag name="KSO_WM_TAG_VERSION" val="1.0"/>
  <p:tag name="KSO_WM_BEAUTIFY_FLAG" val="#wm#"/>
  <p:tag name="KSO_WM_UNIT_TYPE" val="i"/>
  <p:tag name="KSO_WM_UNIT_ID" val="custom160551_20*i*11"/>
  <p:tag name="KSO_WM_TEMPLATE_CATEGORY" val="custom"/>
  <p:tag name="KSO_WM_TEMPLATE_INDEX" val="160551"/>
  <p:tag name="KSO_WM_UNIT_INDEX" val="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4*f*1"/>
  <p:tag name="KSO_WM_UNIT_CLEAR" val="1"/>
  <p:tag name="KSO_WM_UNIT_LAYERLEVEL" val="1"/>
  <p:tag name="KSO_WM_UNIT_VALUE" val="180"/>
  <p:tag name="KSO_WM_UNIT_HIGHLIGHT" val="0"/>
  <p:tag name="KSO_WM_UNIT_COMPATIBLE" val="0"/>
  <p:tag name="KSO_WM_UNIT_PRESET_TEXT_INDEX" val="5"/>
  <p:tag name="KSO_WM_UNIT_PRESET_TEXT_LEN" val="120"/>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4"/>
  <p:tag name="KSO_WM_UNIT_ID" val="custom160551_20*m_i*1_4"/>
  <p:tag name="KSO_WM_UNIT_CLEAR" val="1"/>
  <p:tag name="KSO_WM_UNIT_LAYERLEVEL" val="1_1"/>
  <p:tag name="KSO_WM_DIAGRAM_GROUP_CODE" val="m1-1"/>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3_1"/>
  <p:tag name="KSO_WM_UNIT_ID" val="custom160551_20*m_h_f*1_3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142.xml><?xml version="1.0" encoding="utf-8"?>
<p:tagLst xmlns:p="http://schemas.openxmlformats.org/presentationml/2006/main">
  <p:tag name="KSO_WM_TAG_VERSION" val="1.0"/>
  <p:tag name="KSO_WM_BEAUTIFY_FLAG" val="#wm#"/>
  <p:tag name="KSO_WM_UNIT_TYPE" val="i"/>
  <p:tag name="KSO_WM_UNIT_ID" val="custom160551_20*i*16"/>
  <p:tag name="KSO_WM_TEMPLATE_CATEGORY" val="custom"/>
  <p:tag name="KSO_WM_TEMPLATE_INDEX" val="160551"/>
  <p:tag name="KSO_WM_UNIT_INDEX" val="16"/>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5"/>
  <p:tag name="KSO_WM_UNIT_ID" val="custom160551_20*m_i*1_5"/>
  <p:tag name="KSO_WM_UNIT_CLEAR" val="1"/>
  <p:tag name="KSO_WM_UNIT_LAYERLEVEL" val="1_1"/>
  <p:tag name="KSO_WM_DIAGRAM_GROUP_CODE" val="m1-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4_1"/>
  <p:tag name="KSO_WM_UNIT_ID" val="custom160551_20*m_h_f*1_4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145.xml><?xml version="1.0" encoding="utf-8"?>
<p:tagLst xmlns:p="http://schemas.openxmlformats.org/presentationml/2006/main">
  <p:tag name="KSO_WM_TAG_VERSION" val="1.0"/>
  <p:tag name="KSO_WM_BEAUTIFY_FLAG" val="#wm#"/>
  <p:tag name="KSO_WM_UNIT_TYPE" val="i"/>
  <p:tag name="KSO_WM_UNIT_ID" val="custom160551_20*i*21"/>
  <p:tag name="KSO_WM_TEMPLATE_CATEGORY" val="custom"/>
  <p:tag name="KSO_WM_TEMPLATE_INDEX" val="160551"/>
  <p:tag name="KSO_WM_UNIT_INDEX" val="21"/>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6"/>
  <p:tag name="KSO_WM_UNIT_ID" val="custom160551_20*m_i*1_6"/>
  <p:tag name="KSO_WM_UNIT_CLEAR" val="1"/>
  <p:tag name="KSO_WM_UNIT_LAYERLEVEL" val="1_1"/>
  <p:tag name="KSO_WM_DIAGRAM_GROUP_CODE" val="m1-1"/>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5_1"/>
  <p:tag name="KSO_WM_UNIT_ID" val="custom160551_20*m_h_f*1_5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148.xml><?xml version="1.0" encoding="utf-8"?>
<p:tagLst xmlns:p="http://schemas.openxmlformats.org/presentationml/2006/main">
  <p:tag name="KSO_WM_TAG_VERSION" val="1.0"/>
  <p:tag name="KSO_WM_BEAUTIFY_FLAG" val="#wm#"/>
  <p:tag name="KSO_WM_UNIT_TYPE" val="i"/>
  <p:tag name="KSO_WM_UNIT_ID" val="custom160551_20*i*26"/>
  <p:tag name="KSO_WM_TEMPLATE_CATEGORY" val="custom"/>
  <p:tag name="KSO_WM_TEMPLATE_INDEX" val="160551"/>
  <p:tag name="KSO_WM_UNIT_INDEX" val="26"/>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7"/>
  <p:tag name="KSO_WM_UNIT_ID" val="custom160551_20*m_i*1_7"/>
  <p:tag name="KSO_WM_UNIT_CLEAR" val="1"/>
  <p:tag name="KSO_WM_UNIT_LAYERLEVEL" val="1_1"/>
  <p:tag name="KSO_WM_DIAGRAM_GROUP_CODE" val="m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51"/>
  <p:tag name="KSO_WM_UNIT_TYPE" val="d"/>
  <p:tag name="KSO_WM_UNIT_INDEX" val="1"/>
  <p:tag name="KSO_WM_UNIT_ID" val="custom160551_4*d*1"/>
  <p:tag name="KSO_WM_UNIT_CLEAR" val="0"/>
  <p:tag name="KSO_WM_UNIT_LAYERLEVEL" val="1"/>
  <p:tag name="KSO_WM_UNIT_VALUE" val="1499*1712"/>
  <p:tag name="KSO_WM_UNIT_HIGHLIGHT" val="0"/>
  <p:tag name="KSO_WM_UNIT_COMPATIBLE" val="0"/>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6_1"/>
  <p:tag name="KSO_WM_UNIT_ID" val="custom160551_20*m_h_f*1_6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20*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52.xml><?xml version="1.0" encoding="utf-8"?>
<p:tagLst xmlns:p="http://schemas.openxmlformats.org/presentationml/2006/main">
  <p:tag name="KSO_WM_TEMPLATE_CATEGORY" val="custom"/>
  <p:tag name="KSO_WM_TEMPLATE_INDEX" val="160551"/>
  <p:tag name="KSO_WM_TAG_VERSION" val="1.0"/>
  <p:tag name="KSO_WM_SLIDE_ID" val="custom160551_20"/>
  <p:tag name="KSO_WM_SLIDE_INDEX" val="20"/>
  <p:tag name="KSO_WM_SLIDE_ITEM_CNT" val="6"/>
  <p:tag name="KSO_WM_SLIDE_LAYOUT" val="a_m"/>
  <p:tag name="KSO_WM_SLIDE_LAYOUT_CNT" val="1_1"/>
  <p:tag name="KSO_WM_SLIDE_TYPE" val="text"/>
  <p:tag name="KSO_WM_BEAUTIFY_FLAG" val="#wm#"/>
  <p:tag name="KSO_WM_SLIDE_POSITION" val="153*131"/>
  <p:tag name="KSO_WM_SLIDE_SIZE" val="653*375"/>
  <p:tag name="KSO_WM_DIAGRAM_GROUP_CODE" val="m1-1"/>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1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13*f*1"/>
  <p:tag name="KSO_WM_UNIT_CLEAR" val="1"/>
  <p:tag name="KSO_WM_UNIT_LAYERLEVEL" val="1"/>
  <p:tag name="KSO_WM_UNIT_VALUE" val="231"/>
  <p:tag name="KSO_WM_UNIT_HIGHLIGHT" val="0"/>
  <p:tag name="KSO_WM_UNIT_COMPATIBLE" val="0"/>
  <p:tag name="KSO_WM_UNIT_PRESET_TEXT_INDEX" val="5"/>
  <p:tag name="KSO_WM_UNIT_PRESET_TEXT_LEN" val="232"/>
</p:tagLst>
</file>

<file path=ppt/tags/tag155.xml><?xml version="1.0" encoding="utf-8"?>
<p:tagLst xmlns:p="http://schemas.openxmlformats.org/presentationml/2006/main">
  <p:tag name="KSO_WM_TAG_VERSION" val="1.0"/>
  <p:tag name="KSO_WM_BEAUTIFY_FLAG" val="#wm#"/>
  <p:tag name="KSO_WM_UNIT_TYPE" val="i"/>
  <p:tag name="KSO_WM_UNIT_ID" val="custom160551_13*i*2"/>
  <p:tag name="KSO_WM_TEMPLATE_CATEGORY" val="custom"/>
  <p:tag name="KSO_WM_TEMPLATE_INDEX" val="160551"/>
  <p:tag name="KSO_WM_UNIT_INDEX" val="2"/>
</p:tagLst>
</file>

<file path=ppt/tags/tag156.xml><?xml version="1.0" encoding="utf-8"?>
<p:tagLst xmlns:p="http://schemas.openxmlformats.org/presentationml/2006/main">
  <p:tag name="MH" val="20151014100657"/>
  <p:tag name="MH_LIBRARY" val="GRAPHIC"/>
  <p:tag name="MH_TYPE" val="Other"/>
  <p:tag name="MH_ORDER" val="1"/>
  <p:tag name="KSO_WM_TAG_VERSION" val="1.0"/>
  <p:tag name="KSO_WM_BEAUTIFY_FLAG" val="#wm#"/>
  <p:tag name="KSO_WM_UNIT_TYPE" val="i"/>
  <p:tag name="KSO_WM_UNIT_ID" val="custom160551_13*i*6"/>
  <p:tag name="KSO_WM_TEMPLATE_CATEGORY" val="custom"/>
  <p:tag name="KSO_WM_TEMPLATE_INDEX" val="160551"/>
  <p:tag name="KSO_WM_UNIT_INDEX" val="6"/>
</p:tagLst>
</file>

<file path=ppt/tags/tag157.xml><?xml version="1.0" encoding="utf-8"?>
<p:tagLst xmlns:p="http://schemas.openxmlformats.org/presentationml/2006/main">
  <p:tag name="MH" val="20151014100657"/>
  <p:tag name="MH_LIBRARY" val="GRAPHIC"/>
  <p:tag name="MH_TYPE" val="Other"/>
  <p:tag name="MH_ORDER" val="2"/>
  <p:tag name="KSO_WM_TAG_VERSION" val="1.0"/>
  <p:tag name="KSO_WM_BEAUTIFY_FLAG" val="#wm#"/>
  <p:tag name="KSO_WM_UNIT_TYPE" val="i"/>
  <p:tag name="KSO_WM_UNIT_ID" val="custom160551_13*i*7"/>
  <p:tag name="KSO_WM_TEMPLATE_CATEGORY" val="custom"/>
  <p:tag name="KSO_WM_TEMPLATE_INDEX" val="160551"/>
  <p:tag name="KSO_WM_UNIT_INDEX" val="7"/>
</p:tagLst>
</file>

<file path=ppt/tags/tag158.xml><?xml version="1.0" encoding="utf-8"?>
<p:tagLst xmlns:p="http://schemas.openxmlformats.org/presentationml/2006/main">
  <p:tag name="MH" val="20151014100657"/>
  <p:tag name="MH_LIBRARY" val="GRAPHIC"/>
  <p:tag name="MH_TYPE" val="Other"/>
  <p:tag name="MH_ORDER" val="5"/>
  <p:tag name="KSO_WM_TAG_VERSION" val="1.0"/>
  <p:tag name="KSO_WM_BEAUTIFY_FLAG" val="#wm#"/>
  <p:tag name="KSO_WM_UNIT_TYPE" val="i"/>
  <p:tag name="KSO_WM_UNIT_ID" val="custom160551_13*i*8"/>
  <p:tag name="KSO_WM_TEMPLATE_CATEGORY" val="custom"/>
  <p:tag name="KSO_WM_TEMPLATE_INDEX" val="160551"/>
  <p:tag name="KSO_WM_UNIT_INDEX" val="8"/>
</p:tagLst>
</file>

<file path=ppt/tags/tag159.xml><?xml version="1.0" encoding="utf-8"?>
<p:tagLst xmlns:p="http://schemas.openxmlformats.org/presentationml/2006/main">
  <p:tag name="KSO_WM_TAG_VERSION" val="1.0"/>
  <p:tag name="KSO_WM_BEAUTIFY_FLAG" val="#wm#"/>
  <p:tag name="KSO_WM_UNIT_TYPE" val="i"/>
  <p:tag name="KSO_WM_UNIT_ID" val="custom160551_13*i*9"/>
  <p:tag name="KSO_WM_TEMPLATE_CATEGORY" val="custom"/>
  <p:tag name="KSO_WM_TEMPLATE_INDEX" val="160551"/>
  <p:tag name="KSO_WM_UNIT_INDEX" val="9"/>
</p:tagLst>
</file>

<file path=ppt/tags/tag16.xml><?xml version="1.0" encoding="utf-8"?>
<p:tagLst xmlns:p="http://schemas.openxmlformats.org/presentationml/2006/main">
  <p:tag name="KSO_WM_TEMPLATE_CATEGORY" val="custom"/>
  <p:tag name="KSO_WM_TEMPLATE_INDEX" val="160551"/>
  <p:tag name="KSO_WM_TAG_VERSION" val="1.0"/>
  <p:tag name="KSO_WM_SLIDE_ID" val="custom160551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60.xml><?xml version="1.0" encoding="utf-8"?>
<p:tagLst xmlns:p="http://schemas.openxmlformats.org/presentationml/2006/main">
  <p:tag name="MH" val="20151014100657"/>
  <p:tag name="MH_LIBRARY" val="GRAPHIC"/>
  <p:tag name="MH_TYPE" val="Other"/>
  <p:tag name="MH_ORDER" val="3"/>
  <p:tag name="KSO_WM_TAG_VERSION" val="1.0"/>
  <p:tag name="KSO_WM_BEAUTIFY_FLAG" val="#wm#"/>
  <p:tag name="KSO_WM_UNIT_TYPE" val="i"/>
  <p:tag name="KSO_WM_UNIT_ID" val="custom160551_13*i*13"/>
  <p:tag name="KSO_WM_TEMPLATE_CATEGORY" val="custom"/>
  <p:tag name="KSO_WM_TEMPLATE_INDEX" val="160551"/>
  <p:tag name="KSO_WM_UNIT_INDEX" val="13"/>
</p:tagLst>
</file>

<file path=ppt/tags/tag161.xml><?xml version="1.0" encoding="utf-8"?>
<p:tagLst xmlns:p="http://schemas.openxmlformats.org/presentationml/2006/main">
  <p:tag name="MH" val="20151014100657"/>
  <p:tag name="MH_LIBRARY" val="GRAPHIC"/>
  <p:tag name="MH_TYPE" val="Other"/>
  <p:tag name="MH_ORDER" val="4"/>
  <p:tag name="KSO_WM_TAG_VERSION" val="1.0"/>
  <p:tag name="KSO_WM_BEAUTIFY_FLAG" val="#wm#"/>
  <p:tag name="KSO_WM_UNIT_TYPE" val="i"/>
  <p:tag name="KSO_WM_UNIT_ID" val="custom160551_13*i*14"/>
  <p:tag name="KSO_WM_TEMPLATE_CATEGORY" val="custom"/>
  <p:tag name="KSO_WM_TEMPLATE_INDEX" val="160551"/>
  <p:tag name="KSO_WM_UNIT_INDEX" val="14"/>
</p:tagLst>
</file>

<file path=ppt/tags/tag162.xml><?xml version="1.0" encoding="utf-8"?>
<p:tagLst xmlns:p="http://schemas.openxmlformats.org/presentationml/2006/main">
  <p:tag name="MH" val="20151014100657"/>
  <p:tag name="MH_LIBRARY" val="GRAPHIC"/>
  <p:tag name="MH_TYPE" val="Other"/>
  <p:tag name="MH_ORDER" val="6"/>
  <p:tag name="KSO_WM_TAG_VERSION" val="1.0"/>
  <p:tag name="KSO_WM_BEAUTIFY_FLAG" val="#wm#"/>
  <p:tag name="KSO_WM_UNIT_TYPE" val="i"/>
  <p:tag name="KSO_WM_UNIT_ID" val="custom160551_13*i*15"/>
  <p:tag name="KSO_WM_TEMPLATE_CATEGORY" val="custom"/>
  <p:tag name="KSO_WM_TEMPLATE_INDEX" val="160551"/>
  <p:tag name="KSO_WM_UNIT_INDEX" val="15"/>
</p:tagLst>
</file>

<file path=ppt/tags/tag163.xml><?xml version="1.0" encoding="utf-8"?>
<p:tagLst xmlns:p="http://schemas.openxmlformats.org/presentationml/2006/main">
  <p:tag name="MH_TYPE" val="#NeiR#"/>
  <p:tag name="MH_NUMBER" val="1"/>
  <p:tag name="MH_CATEGORY" val="#QiTTB#"/>
  <p:tag name="MH_LAYOUT" val="Desc"/>
  <p:tag name="MH" val="20151014100657"/>
  <p:tag name="MH_LIBRARY" val="GRAPHIC"/>
  <p:tag name="KSO_WM_TEMPLATE_CATEGORY" val="custom"/>
  <p:tag name="KSO_WM_TEMPLATE_INDEX" val="160551"/>
  <p:tag name="KSO_WM_TAG_VERSION" val="1.0"/>
  <p:tag name="KSO_WM_SLIDE_ID" val="custom160551_13"/>
  <p:tag name="KSO_WM_SLIDE_INDEX" val="13"/>
  <p:tag name="KSO_WM_SLIDE_ITEM_CNT" val="1"/>
  <p:tag name="KSO_WM_SLIDE_LAYOUT" val="a_f"/>
  <p:tag name="KSO_WM_SLIDE_LAYOUT_CNT" val="1_1"/>
  <p:tag name="KSO_WM_SLIDE_TYPE" val="text"/>
  <p:tag name="KSO_WM_BEAUTIFY_FLAG" val="#wm#"/>
  <p:tag name="KSO_WM_SLIDE_POSITION" val="66*159"/>
  <p:tag name="KSO_WM_SLIDE_SIZE" val="828*294"/>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14*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14*f*1"/>
  <p:tag name="KSO_WM_UNIT_CLEAR" val="1"/>
  <p:tag name="KSO_WM_UNIT_LAYERLEVEL" val="1"/>
  <p:tag name="KSO_WM_UNIT_VALUE" val="192"/>
  <p:tag name="KSO_WM_UNIT_HIGHLIGHT" val="0"/>
  <p:tag name="KSO_WM_UNIT_COMPATIBLE" val="0"/>
  <p:tag name="KSO_WM_UNIT_PRESET_TEXT_INDEX" val="5"/>
  <p:tag name="KSO_WM_UNIT_PRESET_TEXT_LEN" val="120"/>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2"/>
  <p:tag name="KSO_WM_UNIT_ID" val="custom160551_14*f*2"/>
  <p:tag name="KSO_WM_UNIT_CLEAR" val="1"/>
  <p:tag name="KSO_WM_UNIT_LAYERLEVEL" val="1"/>
  <p:tag name="KSO_WM_UNIT_VALUE" val="192"/>
  <p:tag name="KSO_WM_UNIT_HIGHLIGHT" val="0"/>
  <p:tag name="KSO_WM_UNIT_COMPATIBLE" val="0"/>
  <p:tag name="KSO_WM_UNIT_PRESET_TEXT_INDEX" val="5"/>
  <p:tag name="KSO_WM_UNIT_PRESET_TEXT_LEN" val="120"/>
</p:tagLst>
</file>

<file path=ppt/tags/tag167.xml><?xml version="1.0" encoding="utf-8"?>
<p:tagLst xmlns:p="http://schemas.openxmlformats.org/presentationml/2006/main">
  <p:tag name="MH" val="20151014100657"/>
  <p:tag name="MH_LIBRARY" val="GRAPHIC"/>
  <p:tag name="MH_TYPE" val="Other"/>
  <p:tag name="MH_ORDER" val="1"/>
  <p:tag name="KSO_WM_TAG_VERSION" val="1.0"/>
  <p:tag name="KSO_WM_BEAUTIFY_FLAG" val="#wm#"/>
  <p:tag name="KSO_WM_UNIT_TYPE" val="i"/>
  <p:tag name="KSO_WM_UNIT_ID" val="custom160551_14*i*3"/>
  <p:tag name="KSO_WM_TEMPLATE_CATEGORY" val="custom"/>
  <p:tag name="KSO_WM_TEMPLATE_INDEX" val="160551"/>
  <p:tag name="KSO_WM_UNIT_INDEX" val="3"/>
</p:tagLst>
</file>

<file path=ppt/tags/tag168.xml><?xml version="1.0" encoding="utf-8"?>
<p:tagLst xmlns:p="http://schemas.openxmlformats.org/presentationml/2006/main">
  <p:tag name="MH" val="20151014100657"/>
  <p:tag name="MH_LIBRARY" val="GRAPHIC"/>
  <p:tag name="MH_TYPE" val="Other"/>
  <p:tag name="MH_ORDER" val="2"/>
  <p:tag name="KSO_WM_TAG_VERSION" val="1.0"/>
  <p:tag name="KSO_WM_BEAUTIFY_FLAG" val="#wm#"/>
  <p:tag name="KSO_WM_UNIT_TYPE" val="i"/>
  <p:tag name="KSO_WM_UNIT_ID" val="custom160551_14*i*4"/>
  <p:tag name="KSO_WM_TEMPLATE_CATEGORY" val="custom"/>
  <p:tag name="KSO_WM_TEMPLATE_INDEX" val="160551"/>
  <p:tag name="KSO_WM_UNIT_INDEX" val="4"/>
</p:tagLst>
</file>

<file path=ppt/tags/tag169.xml><?xml version="1.0" encoding="utf-8"?>
<p:tagLst xmlns:p="http://schemas.openxmlformats.org/presentationml/2006/main">
  <p:tag name="MH" val="20151014100657"/>
  <p:tag name="MH_LIBRARY" val="GRAPHIC"/>
  <p:tag name="MH_TYPE" val="Other"/>
  <p:tag name="MH_ORDER" val="3"/>
  <p:tag name="KSO_WM_TAG_VERSION" val="1.0"/>
  <p:tag name="KSO_WM_BEAUTIFY_FLAG" val="#wm#"/>
  <p:tag name="KSO_WM_UNIT_TYPE" val="i"/>
  <p:tag name="KSO_WM_UNIT_ID" val="custom160551_14*i*5"/>
  <p:tag name="KSO_WM_TEMPLATE_CATEGORY" val="custom"/>
  <p:tag name="KSO_WM_TEMPLATE_INDEX" val="160551"/>
  <p:tag name="KSO_WM_UNIT_INDEX" val="5"/>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51"/>
  <p:tag name="KSO_WM_UNIT_TYPE" val="d"/>
  <p:tag name="KSO_WM_UNIT_INDEX" val="1"/>
  <p:tag name="KSO_WM_UNIT_ID" val="custom160551_5*d*1"/>
  <p:tag name="KSO_WM_UNIT_CLEAR" val="0"/>
  <p:tag name="KSO_WM_UNIT_LAYERLEVEL" val="1"/>
  <p:tag name="KSO_WM_UNIT_VALUE" val="1261*2521"/>
  <p:tag name="KSO_WM_UNIT_HIGHLIGHT" val="0"/>
  <p:tag name="KSO_WM_UNIT_COMPATIBLE" val="0"/>
</p:tagLst>
</file>

<file path=ppt/tags/tag170.xml><?xml version="1.0" encoding="utf-8"?>
<p:tagLst xmlns:p="http://schemas.openxmlformats.org/presentationml/2006/main">
  <p:tag name="MH" val="20151014100657"/>
  <p:tag name="MH_LIBRARY" val="GRAPHIC"/>
  <p:tag name="MH_TYPE" val="Other"/>
  <p:tag name="MH_ORDER" val="4"/>
  <p:tag name="KSO_WM_TAG_VERSION" val="1.0"/>
  <p:tag name="KSO_WM_BEAUTIFY_FLAG" val="#wm#"/>
  <p:tag name="KSO_WM_UNIT_TYPE" val="i"/>
  <p:tag name="KSO_WM_UNIT_ID" val="custom160551_14*i*6"/>
  <p:tag name="KSO_WM_TEMPLATE_CATEGORY" val="custom"/>
  <p:tag name="KSO_WM_TEMPLATE_INDEX" val="160551"/>
  <p:tag name="KSO_WM_UNIT_INDEX" val="6"/>
</p:tagLst>
</file>

<file path=ppt/tags/tag171.xml><?xml version="1.0" encoding="utf-8"?>
<p:tagLst xmlns:p="http://schemas.openxmlformats.org/presentationml/2006/main">
  <p:tag name="MH" val="20151014100657"/>
  <p:tag name="MH_LIBRARY" val="GRAPHIC"/>
  <p:tag name="MH_TYPE" val="Other"/>
  <p:tag name="MH_ORDER" val="5"/>
  <p:tag name="KSO_WM_TAG_VERSION" val="1.0"/>
  <p:tag name="KSO_WM_BEAUTIFY_FLAG" val="#wm#"/>
  <p:tag name="KSO_WM_UNIT_TYPE" val="i"/>
  <p:tag name="KSO_WM_UNIT_ID" val="custom160551_14*i*7"/>
  <p:tag name="KSO_WM_TEMPLATE_CATEGORY" val="custom"/>
  <p:tag name="KSO_WM_TEMPLATE_INDEX" val="160551"/>
  <p:tag name="KSO_WM_UNIT_INDEX" val="7"/>
</p:tagLst>
</file>

<file path=ppt/tags/tag172.xml><?xml version="1.0" encoding="utf-8"?>
<p:tagLst xmlns:p="http://schemas.openxmlformats.org/presentationml/2006/main">
  <p:tag name="MH" val="20151014100657"/>
  <p:tag name="MH_LIBRARY" val="GRAPHIC"/>
  <p:tag name="MH_TYPE" val="Other"/>
  <p:tag name="MH_ORDER" val="6"/>
  <p:tag name="KSO_WM_TAG_VERSION" val="1.0"/>
  <p:tag name="KSO_WM_BEAUTIFY_FLAG" val="#wm#"/>
  <p:tag name="KSO_WM_UNIT_TYPE" val="i"/>
  <p:tag name="KSO_WM_UNIT_ID" val="custom160551_14*i*8"/>
  <p:tag name="KSO_WM_TEMPLATE_CATEGORY" val="custom"/>
  <p:tag name="KSO_WM_TEMPLATE_INDEX" val="160551"/>
  <p:tag name="KSO_WM_UNIT_INDEX" val="8"/>
</p:tagLst>
</file>

<file path=ppt/tags/tag173.xml><?xml version="1.0" encoding="utf-8"?>
<p:tagLst xmlns:p="http://schemas.openxmlformats.org/presentationml/2006/main">
  <p:tag name="MH" val="20151014100657"/>
  <p:tag name="MH_LIBRARY" val="GRAPHIC"/>
  <p:tag name="MH_TYPE" val="Other"/>
  <p:tag name="MH_ORDER" val="1"/>
  <p:tag name="KSO_WM_TAG_VERSION" val="1.0"/>
  <p:tag name="KSO_WM_BEAUTIFY_FLAG" val="#wm#"/>
  <p:tag name="KSO_WM_UNIT_TYPE" val="i"/>
  <p:tag name="KSO_WM_UNIT_ID" val="custom160551_14*i*9"/>
  <p:tag name="KSO_WM_TEMPLATE_CATEGORY" val="custom"/>
  <p:tag name="KSO_WM_TEMPLATE_INDEX" val="160551"/>
  <p:tag name="KSO_WM_UNIT_INDEX" val="9"/>
</p:tagLst>
</file>

<file path=ppt/tags/tag174.xml><?xml version="1.0" encoding="utf-8"?>
<p:tagLst xmlns:p="http://schemas.openxmlformats.org/presentationml/2006/main">
  <p:tag name="MH" val="20151014100657"/>
  <p:tag name="MH_LIBRARY" val="GRAPHIC"/>
  <p:tag name="MH_TYPE" val="Other"/>
  <p:tag name="MH_ORDER" val="2"/>
  <p:tag name="KSO_WM_TAG_VERSION" val="1.0"/>
  <p:tag name="KSO_WM_BEAUTIFY_FLAG" val="#wm#"/>
  <p:tag name="KSO_WM_UNIT_TYPE" val="i"/>
  <p:tag name="KSO_WM_UNIT_ID" val="custom160551_14*i*10"/>
  <p:tag name="KSO_WM_TEMPLATE_CATEGORY" val="custom"/>
  <p:tag name="KSO_WM_TEMPLATE_INDEX" val="160551"/>
  <p:tag name="KSO_WM_UNIT_INDEX" val="10"/>
</p:tagLst>
</file>

<file path=ppt/tags/tag175.xml><?xml version="1.0" encoding="utf-8"?>
<p:tagLst xmlns:p="http://schemas.openxmlformats.org/presentationml/2006/main">
  <p:tag name="MH" val="20151014100657"/>
  <p:tag name="MH_LIBRARY" val="GRAPHIC"/>
  <p:tag name="MH_TYPE" val="Other"/>
  <p:tag name="MH_ORDER" val="3"/>
  <p:tag name="KSO_WM_TAG_VERSION" val="1.0"/>
  <p:tag name="KSO_WM_BEAUTIFY_FLAG" val="#wm#"/>
  <p:tag name="KSO_WM_UNIT_TYPE" val="i"/>
  <p:tag name="KSO_WM_UNIT_ID" val="custom160551_14*i*11"/>
  <p:tag name="KSO_WM_TEMPLATE_CATEGORY" val="custom"/>
  <p:tag name="KSO_WM_TEMPLATE_INDEX" val="160551"/>
  <p:tag name="KSO_WM_UNIT_INDEX" val="11"/>
</p:tagLst>
</file>

<file path=ppt/tags/tag176.xml><?xml version="1.0" encoding="utf-8"?>
<p:tagLst xmlns:p="http://schemas.openxmlformats.org/presentationml/2006/main">
  <p:tag name="MH" val="20151014100657"/>
  <p:tag name="MH_LIBRARY" val="GRAPHIC"/>
  <p:tag name="MH_TYPE" val="Other"/>
  <p:tag name="MH_ORDER" val="4"/>
  <p:tag name="KSO_WM_TAG_VERSION" val="1.0"/>
  <p:tag name="KSO_WM_BEAUTIFY_FLAG" val="#wm#"/>
  <p:tag name="KSO_WM_UNIT_TYPE" val="i"/>
  <p:tag name="KSO_WM_UNIT_ID" val="custom160551_14*i*12"/>
  <p:tag name="KSO_WM_TEMPLATE_CATEGORY" val="custom"/>
  <p:tag name="KSO_WM_TEMPLATE_INDEX" val="160551"/>
  <p:tag name="KSO_WM_UNIT_INDEX" val="12"/>
</p:tagLst>
</file>

<file path=ppt/tags/tag177.xml><?xml version="1.0" encoding="utf-8"?>
<p:tagLst xmlns:p="http://schemas.openxmlformats.org/presentationml/2006/main">
  <p:tag name="MH" val="20151014100657"/>
  <p:tag name="MH_LIBRARY" val="GRAPHIC"/>
  <p:tag name="MH_TYPE" val="Other"/>
  <p:tag name="MH_ORDER" val="5"/>
  <p:tag name="KSO_WM_TAG_VERSION" val="1.0"/>
  <p:tag name="KSO_WM_BEAUTIFY_FLAG" val="#wm#"/>
  <p:tag name="KSO_WM_UNIT_TYPE" val="i"/>
  <p:tag name="KSO_WM_UNIT_ID" val="custom160551_14*i*13"/>
  <p:tag name="KSO_WM_TEMPLATE_CATEGORY" val="custom"/>
  <p:tag name="KSO_WM_TEMPLATE_INDEX" val="160551"/>
  <p:tag name="KSO_WM_UNIT_INDEX" val="13"/>
</p:tagLst>
</file>

<file path=ppt/tags/tag178.xml><?xml version="1.0" encoding="utf-8"?>
<p:tagLst xmlns:p="http://schemas.openxmlformats.org/presentationml/2006/main">
  <p:tag name="MH" val="20151014100657"/>
  <p:tag name="MH_LIBRARY" val="GRAPHIC"/>
  <p:tag name="MH_TYPE" val="Other"/>
  <p:tag name="MH_ORDER" val="6"/>
  <p:tag name="KSO_WM_TAG_VERSION" val="1.0"/>
  <p:tag name="KSO_WM_BEAUTIFY_FLAG" val="#wm#"/>
  <p:tag name="KSO_WM_UNIT_TYPE" val="i"/>
  <p:tag name="KSO_WM_UNIT_ID" val="custom160551_14*i*14"/>
  <p:tag name="KSO_WM_TEMPLATE_CATEGORY" val="custom"/>
  <p:tag name="KSO_WM_TEMPLATE_INDEX" val="160551"/>
  <p:tag name="KSO_WM_UNIT_INDEX" val="14"/>
</p:tagLst>
</file>

<file path=ppt/tags/tag179.xml><?xml version="1.0" encoding="utf-8"?>
<p:tagLst xmlns:p="http://schemas.openxmlformats.org/presentationml/2006/main">
  <p:tag name="MH_TYPE" val="#NeiR#"/>
  <p:tag name="MH_NUMBER" val="1"/>
  <p:tag name="MH_CATEGORY" val="#QiTTB#"/>
  <p:tag name="MH_LAYOUT" val="Desc"/>
  <p:tag name="MH" val="20151014100657"/>
  <p:tag name="MH_LIBRARY" val="GRAPHIC"/>
  <p:tag name="KSO_WM_TEMPLATE_CATEGORY" val="custom"/>
  <p:tag name="KSO_WM_TEMPLATE_INDEX" val="160551"/>
  <p:tag name="KSO_WM_TAG_VERSION" val="1.0"/>
  <p:tag name="KSO_WM_SLIDE_ID" val="custom160551_14"/>
  <p:tag name="KSO_WM_SLIDE_INDEX" val="14"/>
  <p:tag name="KSO_WM_SLIDE_ITEM_CNT" val="2"/>
  <p:tag name="KSO_WM_SLIDE_LAYOUT" val="a_f"/>
  <p:tag name="KSO_WM_SLIDE_LAYOUT_CNT" val="1_2"/>
  <p:tag name="KSO_WM_SLIDE_TYPE" val="text"/>
  <p:tag name="KSO_WM_BEAUTIFY_FLAG" val="#wm#"/>
  <p:tag name="KSO_WM_SLIDE_POSITION" val="66*144"/>
  <p:tag name="KSO_WM_SLIDE_SIZE" val="828*33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27*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551"/>
  <p:tag name="KSO_WM_UNIT_TYPE" val="d"/>
  <p:tag name="KSO_WM_UNIT_INDEX" val="1"/>
  <p:tag name="KSO_WM_UNIT_ID" val="custom160551_27*d*1"/>
  <p:tag name="KSO_WM_UNIT_CLEAR" val="0"/>
  <p:tag name="KSO_WM_UNIT_LAYERLEVEL" val="1"/>
  <p:tag name="KSO_WM_UNIT_VALUE" val="1269*1699"/>
  <p:tag name="KSO_WM_UNIT_HIGHLIGHT" val="0"/>
  <p:tag name="KSO_WM_UNIT_COMPATIBLE" val="0"/>
</p:tagLst>
</file>

<file path=ppt/tags/tag182.xml><?xml version="1.0" encoding="utf-8"?>
<p:tagLst xmlns:p="http://schemas.openxmlformats.org/presentationml/2006/main">
  <p:tag name="MH" val="20150921143945"/>
  <p:tag name="MH_LIBRARY" val="GRAPHIC"/>
  <p:tag name="MH_TYPE" val="Other"/>
  <p:tag name="MH_ORDER" val="2"/>
  <p:tag name="KSO_WM_TAG_VERSION" val="1.0"/>
  <p:tag name="KSO_WM_BEAUTIFY_FLAG" val="#wm#"/>
  <p:tag name="KSO_WM_UNIT_TYPE" val="i"/>
  <p:tag name="KSO_WM_UNIT_ID" val="custom160551_27*i*2"/>
  <p:tag name="KSO_WM_TEMPLATE_CATEGORY" val="custom"/>
  <p:tag name="KSO_WM_TEMPLATE_INDEX" val="160551"/>
  <p:tag name="KSO_WM_UNIT_INDEX" val="2"/>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551"/>
  <p:tag name="MH" val="20150921143945"/>
  <p:tag name="MH_LIBRARY" val="GRAPHIC"/>
  <p:tag name="MH_TYPE" val="Text"/>
  <p:tag name="MH_ORDER" val="1"/>
  <p:tag name="KSO_WM_UNIT_TYPE" val="f"/>
  <p:tag name="KSO_WM_UNIT_INDEX" val="1"/>
  <p:tag name="KSO_WM_UNIT_ID" val="custom160551_27*f*1"/>
  <p:tag name="KSO_WM_UNIT_CLEAR" val="1"/>
  <p:tag name="KSO_WM_UNIT_LAYERLEVEL" val="1"/>
  <p:tag name="KSO_WM_UNIT_VALUE" val="165"/>
  <p:tag name="KSO_WM_UNIT_HIGHLIGHT" val="0"/>
  <p:tag name="KSO_WM_UNIT_COMPATIBLE" val="0"/>
  <p:tag name="KSO_WM_UNIT_PRESET_TEXT_INDEX" val="4"/>
  <p:tag name="KSO_WM_UNIT_PRESET_TEXT_LEN" val="150"/>
</p:tagLst>
</file>

<file path=ppt/tags/tag184.xml><?xml version="1.0" encoding="utf-8"?>
<p:tagLst xmlns:p="http://schemas.openxmlformats.org/presentationml/2006/main">
  <p:tag name="MH_TYPE" val="#NeiR#"/>
  <p:tag name="MH_NUMBER" val="1"/>
  <p:tag name="MH_CATEGORY" val="#TuWHP#"/>
  <p:tag name="MH_LAYOUT" val="SubTitleText"/>
  <p:tag name="MH" val="20150921143945"/>
  <p:tag name="MH_LIBRARY" val="GRAPHIC"/>
  <p:tag name="KSO_WM_TEMPLATE_CATEGORY" val="custom"/>
  <p:tag name="KSO_WM_TEMPLATE_INDEX" val="160551"/>
  <p:tag name="KSO_WM_TAG_VERSION" val="1.0"/>
  <p:tag name="KSO_WM_SLIDE_ID" val="custom160551_27"/>
  <p:tag name="KSO_WM_SLIDE_INDEX" val="27"/>
  <p:tag name="KSO_WM_SLIDE_ITEM_CNT" val="2"/>
  <p:tag name="KSO_WM_SLIDE_LAYOUT" val="a_f_d"/>
  <p:tag name="KSO_WM_SLIDE_LAYOUT_CNT" val="1_1_1"/>
  <p:tag name="KSO_WM_SLIDE_TYPE" val="text"/>
  <p:tag name="KSO_WM_BEAUTIFY_FLAG" val="#wm#"/>
  <p:tag name="KSO_WM_SLIDE_POSITION" val="66*131"/>
  <p:tag name="KSO_WM_SLIDE_SIZE" val="828*360"/>
</p:tagLst>
</file>

<file path=ppt/tags/tag185.xml><?xml version="1.0" encoding="utf-8"?>
<p:tagLst xmlns:p="http://schemas.openxmlformats.org/presentationml/2006/main">
  <p:tag name="MH" val="20150921143945"/>
  <p:tag name="MH_LIBRARY" val="GRAPHIC"/>
  <p:tag name="MH_TYPE" val="Other"/>
  <p:tag name="MH_ORDER" val="2"/>
  <p:tag name="KSO_WM_TAG_VERSION" val="1.0"/>
  <p:tag name="KSO_WM_BEAUTIFY_FLAG" val="#wm#"/>
  <p:tag name="KSO_WM_UNIT_TYPE" val="i"/>
  <p:tag name="KSO_WM_UNIT_ID" val="custom160551_28*i*0"/>
  <p:tag name="KSO_WM_TEMPLATE_CATEGORY" val="custom"/>
  <p:tag name="KSO_WM_TEMPLATE_INDEX" val="160551"/>
  <p:tag name="KSO_WM_UNIT_INDEX" val="0"/>
</p:tagLst>
</file>

<file path=ppt/tags/tag186.xml><?xml version="1.0" encoding="utf-8"?>
<p:tagLst xmlns:p="http://schemas.openxmlformats.org/presentationml/2006/main">
  <p:tag name="KSO_WM_TAG_VERSION" val="1.0"/>
  <p:tag name="KSO_WM_BEAUTIFY_FLAG" val="#wm#"/>
  <p:tag name="KSO_WM_TEMPLATE_CATEGORY" val="custom"/>
  <p:tag name="KSO_WM_TEMPLATE_INDEX" val="160551"/>
  <p:tag name="MH" val="20150921143945"/>
  <p:tag name="MH_LIBRARY" val="GRAPHIC"/>
  <p:tag name="MH_TYPE" val="Text"/>
  <p:tag name="MH_ORDER" val="1"/>
  <p:tag name="KSO_WM_UNIT_TYPE" val="f"/>
  <p:tag name="KSO_WM_UNIT_INDEX" val="1"/>
  <p:tag name="KSO_WM_UNIT_ID" val="custom160551_28*f*1"/>
  <p:tag name="KSO_WM_UNIT_CLEAR" val="1"/>
  <p:tag name="KSO_WM_UNIT_LAYERLEVEL" val="1"/>
  <p:tag name="KSO_WM_UNIT_VALUE" val="102"/>
  <p:tag name="KSO_WM_UNIT_HIGHLIGHT" val="0"/>
  <p:tag name="KSO_WM_UNIT_COMPATIBLE" val="0"/>
  <p:tag name="KSO_WM_UNIT_PRESET_TEXT_INDEX" val="4"/>
  <p:tag name="KSO_WM_UNIT_PRESET_TEXT_LEN" val="150"/>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551"/>
  <p:tag name="MH" val="20150921143945"/>
  <p:tag name="MH_LIBRARY" val="GRAPHIC"/>
  <p:tag name="MH_TYPE" val="Picture"/>
  <p:tag name="MH_ORDER" val="1"/>
  <p:tag name="KSO_WM_UNIT_TYPE" val="d"/>
  <p:tag name="KSO_WM_UNIT_INDEX" val="1"/>
  <p:tag name="KSO_WM_UNIT_ID" val="custom160551_28*d*1"/>
  <p:tag name="KSO_WM_UNIT_CLEAR" val="0"/>
  <p:tag name="KSO_WM_UNIT_LAYERLEVEL" val="1"/>
  <p:tag name="KSO_WM_UNIT_VALUE" val="883*556"/>
  <p:tag name="KSO_WM_UNIT_HIGHLIGHT" val="0"/>
  <p:tag name="KSO_WM_UNIT_COMPATIBLE" val="0"/>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551"/>
  <p:tag name="MH" val="20150921143945"/>
  <p:tag name="MH_LIBRARY" val="GRAPHIC"/>
  <p:tag name="MH_TYPE" val="Picture"/>
  <p:tag name="MH_ORDER" val="1"/>
  <p:tag name="KSO_WM_UNIT_TYPE" val="d"/>
  <p:tag name="KSO_WM_UNIT_INDEX" val="2"/>
  <p:tag name="KSO_WM_UNIT_ID" val="custom160551_28*d*2"/>
  <p:tag name="KSO_WM_UNIT_CLEAR" val="0"/>
  <p:tag name="KSO_WM_UNIT_LAYERLEVEL" val="1"/>
  <p:tag name="KSO_WM_UNIT_VALUE" val="883*556"/>
  <p:tag name="KSO_WM_UNIT_HIGHLIGHT" val="0"/>
  <p:tag name="KSO_WM_UNIT_COMPATIBLE" val="0"/>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28*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90.xml><?xml version="1.0" encoding="utf-8"?>
<p:tagLst xmlns:p="http://schemas.openxmlformats.org/presentationml/2006/main">
  <p:tag name="MH_TYPE" val="#NeiR#"/>
  <p:tag name="MH_NUMBER" val="1"/>
  <p:tag name="MH_CATEGORY" val="#TuWHP#"/>
  <p:tag name="MH_LAYOUT" val="SubTitleText"/>
  <p:tag name="MH" val="20150921143945"/>
  <p:tag name="MH_LIBRARY" val="GRAPHIC"/>
  <p:tag name="KSO_WM_TEMPLATE_CATEGORY" val="custom"/>
  <p:tag name="KSO_WM_TEMPLATE_INDEX" val="160551"/>
  <p:tag name="KSO_WM_TAG_VERSION" val="1.0"/>
  <p:tag name="KSO_WM_SLIDE_ID" val="custom160551_28"/>
  <p:tag name="KSO_WM_SLIDE_INDEX" val="28"/>
  <p:tag name="KSO_WM_SLIDE_ITEM_CNT" val="3"/>
  <p:tag name="KSO_WM_SLIDE_LAYOUT" val="a_f_d"/>
  <p:tag name="KSO_WM_SLIDE_LAYOUT_CNT" val="1_1_2"/>
  <p:tag name="KSO_WM_SLIDE_TYPE" val="text"/>
  <p:tag name="KSO_WM_BEAUTIFY_FLAG" val="#wm#"/>
  <p:tag name="KSO_WM_SLIDE_POSITION" val="164*134"/>
  <p:tag name="KSO_WM_SLIDE_SIZE" val="631*377"/>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29*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192.xml><?xml version="1.0" encoding="utf-8"?>
<p:tagLst xmlns:p="http://schemas.openxmlformats.org/presentationml/2006/main">
  <p:tag name="MH" val="20150921143750"/>
  <p:tag name="MH_LIBRARY" val="GRAPHIC"/>
  <p:tag name="KSO_WM_TEMPLATE_CATEGORY" val="custom"/>
  <p:tag name="KSO_WM_TEMPLATE_INDEX" val="160551"/>
  <p:tag name="KSO_WM_TAG_VERSION" val="1.0"/>
  <p:tag name="KSO_WM_SLIDE_ID" val="custom160551_29"/>
  <p:tag name="KSO_WM_SLIDE_INDEX" val="29"/>
  <p:tag name="KSO_WM_SLIDE_ITEM_CNT" val="1"/>
  <p:tag name="KSO_WM_SLIDE_TYPE" val="endPage"/>
  <p:tag name="KSO_WM_BEAUTIFY_FLAG" val="#wm#"/>
  <p:tag name="KSO_WM_SLIDE_LAYOUT" val="a"/>
  <p:tag name="KSO_WM_SLIDE_LAYOUT_CNT" val="1"/>
</p:tagLst>
</file>

<file path=ppt/tags/tag2.xml><?xml version="1.0" encoding="utf-8"?>
<p:tagLst xmlns:p="http://schemas.openxmlformats.org/presentationml/2006/main">
  <p:tag name="MH" val="20150921114301"/>
  <p:tag name="MH_LIBRARY" val="GRAPHIC"/>
  <p:tag name="MH_ORDER" val="Straight Connector 6"/>
</p:tagLst>
</file>

<file path=ppt/tags/tag20.xml><?xml version="1.0" encoding="utf-8"?>
<p:tagLst xmlns:p="http://schemas.openxmlformats.org/presentationml/2006/main">
  <p:tag name="KSO_WM_TEMPLATE_CATEGORY" val="custom"/>
  <p:tag name="KSO_WM_TEMPLATE_INDEX" val="160551"/>
  <p:tag name="KSO_WM_TAG_VERSION" val="1.0"/>
  <p:tag name="KSO_WM_SLIDE_ID" val="custom160551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21.xml><?xml version="1.0" encoding="utf-8"?>
<p:tagLst xmlns:p="http://schemas.openxmlformats.org/presentationml/2006/main">
  <p:tag name="KSO_WM_TAG_VERSION" val="1.0"/>
  <p:tag name="KSO_WM_BEAUTIFY_FLAG" val="#wm#"/>
  <p:tag name="KSO_WM_UNIT_TYPE" val="i"/>
  <p:tag name="KSO_WM_UNIT_ID" val="custom160551_6*i*0"/>
  <p:tag name="KSO_WM_TEMPLATE_CATEGORY" val="custom"/>
  <p:tag name="KSO_WM_TEMPLATE_INDEX" val="160551"/>
  <p:tag name="KSO_WM_UNIT_INDEX" val="0"/>
</p:tagLst>
</file>

<file path=ppt/tags/tag22.xml><?xml version="1.0" encoding="utf-8"?>
<p:tagLst xmlns:p="http://schemas.openxmlformats.org/presentationml/2006/main">
  <p:tag name="MH" val="20150921114449"/>
  <p:tag name="MH_LIBRARY" val="GRAPHIC"/>
  <p:tag name="MH_ORDER" val="Freeform 23"/>
  <p:tag name="KSO_WM_TAG_VERSION" val="1.0"/>
  <p:tag name="KSO_WM_BEAUTIFY_FLAG" val="#wm#"/>
  <p:tag name="KSO_WM_UNIT_TYPE" val="i"/>
  <p:tag name="KSO_WM_UNIT_ID" val="custom160551_6*i*4"/>
  <p:tag name="KSO_WM_TEMPLATE_CATEGORY" val="custom"/>
  <p:tag name="KSO_WM_TEMPLATE_INDEX" val="160551"/>
  <p:tag name="KSO_WM_UNIT_INDEX" val="4"/>
</p:tagLst>
</file>

<file path=ppt/tags/tag23.xml><?xml version="1.0" encoding="utf-8"?>
<p:tagLst xmlns:p="http://schemas.openxmlformats.org/presentationml/2006/main">
  <p:tag name="MH" val="20150921114449"/>
  <p:tag name="MH_LIBRARY" val="GRAPHIC"/>
  <p:tag name="MH_ORDER" val="Rectangle 24"/>
  <p:tag name="KSO_WM_TAG_VERSION" val="1.0"/>
  <p:tag name="KSO_WM_BEAUTIFY_FLAG" val="#wm#"/>
  <p:tag name="KSO_WM_UNIT_TYPE" val="i"/>
  <p:tag name="KSO_WM_UNIT_ID" val="custom160551_6*i*5"/>
  <p:tag name="KSO_WM_TEMPLATE_CATEGORY" val="custom"/>
  <p:tag name="KSO_WM_TEMPLATE_INDEX" val="160551"/>
  <p:tag name="KSO_WM_UNIT_INDEX" val="5"/>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文本框 1"/>
  <p:tag name="KSO_WM_UNIT_TYPE" val="a"/>
  <p:tag name="KSO_WM_UNIT_INDEX" val="1"/>
  <p:tag name="KSO_WM_UNIT_ID" val="custom160551_6*a*1"/>
  <p:tag name="KSO_WM_UNIT_CLEAR" val="1"/>
  <p:tag name="KSO_WM_UNIT_LAYERLEVEL" val="1"/>
  <p:tag name="KSO_WM_UNIT_ISCONTENTSTITLE" val="1"/>
  <p:tag name="KSO_WM_UNIT_VALUE" val="7"/>
  <p:tag name="KSO_WM_UNIT_HIGHLIGHT" val="0"/>
  <p:tag name="KSO_WM_UNIT_COMPATIBLE" val="0"/>
  <p:tag name="KSO_WM_UNIT_PRESET_TEXT" val="CONTENTS"/>
</p:tagLst>
</file>

<file path=ppt/tags/tag25.xml><?xml version="1.0" encoding="utf-8"?>
<p:tagLst xmlns:p="http://schemas.openxmlformats.org/presentationml/2006/main">
  <p:tag name="KSO_WM_TAG_VERSION" val="1.0"/>
  <p:tag name="KSO_WM_BEAUTIFY_FLAG" val="#wm#"/>
  <p:tag name="KSO_WM_UNIT_TYPE" val="i"/>
  <p:tag name="KSO_WM_UNIT_ID" val="custom160551_6*i*7"/>
  <p:tag name="KSO_WM_TEMPLATE_CATEGORY" val="custom"/>
  <p:tag name="KSO_WM_TEMPLATE_INDEX" val="160551"/>
  <p:tag name="KSO_WM_UNIT_INDEX" val="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1_1"/>
  <p:tag name="KSO_WM_UNIT_ID" val="custom160551_6*l_h_f*1_1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26"/>
  <p:tag name="KSO_WM_UNIT_TYPE" val="l_i"/>
  <p:tag name="KSO_WM_UNIT_INDEX" val="1_1"/>
  <p:tag name="KSO_WM_UNIT_ID" val="custom160551_6*l_i*1_1"/>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1"/>
  <p:tag name="KSO_WM_UNIT_TYPE" val="l_i"/>
  <p:tag name="KSO_WM_UNIT_INDEX" val="1_2"/>
  <p:tag name="KSO_WM_UNIT_ID" val="custom160551_6*l_i*1_2"/>
  <p:tag name="KSO_WM_UNIT_CLEAR" val="1"/>
  <p:tag name="KSO_WM_UNIT_LAYERLEVEL" val="1_1"/>
  <p:tag name="KSO_WM_DIAGRAM_GROUP_CODE" val="l1-1"/>
</p:tagLst>
</file>

<file path=ppt/tags/tag29.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xml><?xml version="1.0" encoding="utf-8"?>
<p:tagLst xmlns:p="http://schemas.openxmlformats.org/presentationml/2006/main">
  <p:tag name="MH" val="20150921143750"/>
  <p:tag name="MH_LIBRARY" val="GRAPHIC"/>
  <p:tag name="MH_ORDER" val="Block Arc 2"/>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1"/>
  <p:tag name="KSO_WM_UNIT_ID" val="custom160551_17*m_i*1_1"/>
  <p:tag name="KSO_WM_UNIT_CLEAR" val="1"/>
  <p:tag name="KSO_WM_UNIT_LAYERLEVEL" val="1_1"/>
  <p:tag name="KSO_WM_DIAGRAM_GROUP_CODE" val="m1-1"/>
</p:tagLst>
</file>

<file path=ppt/tags/tag31.xml><?xml version="1.0" encoding="utf-8"?>
<p:tagLst xmlns:p="http://schemas.openxmlformats.org/presentationml/2006/main">
  <p:tag name="KSO_WM_TAG_VERSION" val="1.0"/>
  <p:tag name="KSO_WM_BEAUTIFY_FLAG" val="#wm#"/>
  <p:tag name="KSO_WM_UNIT_TYPE" val="i"/>
  <p:tag name="KSO_WM_UNIT_ID" val="custom160551_17*i*1"/>
  <p:tag name="KSO_WM_TEMPLATE_CATEGORY" val="custom"/>
  <p:tag name="KSO_WM_TEMPLATE_INDEX" val="160551"/>
  <p:tag name="KSO_WM_UNIT_INDEX"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2"/>
  <p:tag name="KSO_WM_UNIT_ID" val="custom160551_17*m_i*1_2"/>
  <p:tag name="KSO_WM_UNIT_CLEAR" val="1"/>
  <p:tag name="KSO_WM_UNIT_LAYERLEVEL" val="1_1"/>
  <p:tag name="KSO_WM_DIAGRAM_GROUP_CODE" val="m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1_1"/>
  <p:tag name="KSO_WM_UNIT_ID" val="custom160551_17*m_h_f*1_1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34.xml><?xml version="1.0" encoding="utf-8"?>
<p:tagLst xmlns:p="http://schemas.openxmlformats.org/presentationml/2006/main">
  <p:tag name="KSO_WM_TAG_VERSION" val="1.0"/>
  <p:tag name="KSO_WM_BEAUTIFY_FLAG" val="#wm#"/>
  <p:tag name="KSO_WM_UNIT_TYPE" val="i"/>
  <p:tag name="KSO_WM_UNIT_ID" val="custom160551_17*i*6"/>
  <p:tag name="KSO_WM_TEMPLATE_CATEGORY" val="custom"/>
  <p:tag name="KSO_WM_TEMPLATE_INDEX" val="160551"/>
  <p:tag name="KSO_WM_UNIT_INDEX" val="6"/>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2_1"/>
  <p:tag name="KSO_WM_UNIT_ID" val="custom160551_17*m_h_f*1_2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3"/>
  <p:tag name="KSO_WM_UNIT_ID" val="custom160551_17*m_i*1_3"/>
  <p:tag name="KSO_WM_UNIT_CLEAR" val="1"/>
  <p:tag name="KSO_WM_UNIT_LAYERLEVEL" val="1_1"/>
  <p:tag name="KSO_WM_DIAGRAM_GROUP_CODE" val="m1-1"/>
</p:tagLst>
</file>

<file path=ppt/tags/tag37.xml><?xml version="1.0" encoding="utf-8"?>
<p:tagLst xmlns:p="http://schemas.openxmlformats.org/presentationml/2006/main">
  <p:tag name="KSO_WM_TAG_VERSION" val="1.0"/>
  <p:tag name="KSO_WM_BEAUTIFY_FLAG" val="#wm#"/>
  <p:tag name="KSO_WM_UNIT_TYPE" val="i"/>
  <p:tag name="KSO_WM_UNIT_ID" val="custom160551_17*i*11"/>
  <p:tag name="KSO_WM_TEMPLATE_CATEGORY" val="custom"/>
  <p:tag name="KSO_WM_TEMPLATE_INDEX" val="160551"/>
  <p:tag name="KSO_WM_UNIT_INDEX" val="1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4"/>
  <p:tag name="KSO_WM_UNIT_ID" val="custom160551_17*m_i*1_4"/>
  <p:tag name="KSO_WM_UNIT_CLEAR" val="1"/>
  <p:tag name="KSO_WM_UNIT_LAYERLEVEL" val="1_1"/>
  <p:tag name="KSO_WM_DIAGRAM_GROUP_CODE" val="m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3_1"/>
  <p:tag name="KSO_WM_UNIT_ID" val="custom160551_17*m_h_f*1_3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4.xml><?xml version="1.0" encoding="utf-8"?>
<p:tagLst xmlns:p="http://schemas.openxmlformats.org/presentationml/2006/main">
  <p:tag name="KSO_WM_TAG_VERSION" val="1.0"/>
  <p:tag name="KSO_WM_TEMPLATE_CATEGORY" val="custom"/>
  <p:tag name="KSO_WM_TEMPLATE_INDEX" val="160551"/>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17*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p="http://schemas.openxmlformats.org/presentationml/2006/main">
  <p:tag name="KSO_WM_TEMPLATE_CATEGORY" val="custom"/>
  <p:tag name="KSO_WM_TEMPLATE_INDEX" val="160551"/>
  <p:tag name="KSO_WM_TAG_VERSION" val="1.0"/>
  <p:tag name="KSO_WM_SLIDE_ID" val="custom160551_17"/>
  <p:tag name="KSO_WM_SLIDE_INDEX" val="17"/>
  <p:tag name="KSO_WM_SLIDE_ITEM_CNT" val="3"/>
  <p:tag name="KSO_WM_SLIDE_LAYOUT" val="a_m"/>
  <p:tag name="KSO_WM_SLIDE_LAYOUT_CNT" val="1_1"/>
  <p:tag name="KSO_WM_SLIDE_TYPE" val="text"/>
  <p:tag name="KSO_WM_BEAUTIFY_FLAG" val="#wm#"/>
  <p:tag name="KSO_WM_SLIDE_POSITION" val="153*131"/>
  <p:tag name="KSO_WM_SLIDE_SIZE" val="653*375"/>
  <p:tag name="KSO_WM_DIAGRAM_GROUP_CODE" val="m1-1"/>
</p:tagLst>
</file>

<file path=ppt/tags/tag42.xml><?xml version="1.0" encoding="utf-8"?>
<p:tagLst xmlns:p="http://schemas.openxmlformats.org/presentationml/2006/main">
  <p:tag name="KSO_WM_TAG_VERSION" val="1.0"/>
  <p:tag name="KSO_WM_BEAUTIFY_FLAG" val="#wm#"/>
  <p:tag name="KSO_WM_UNIT_TYPE" val="i"/>
  <p:tag name="KSO_WM_UNIT_ID" val="custom160551_7*i*0"/>
  <p:tag name="KSO_WM_TEMPLATE_CATEGORY" val="custom"/>
  <p:tag name="KSO_WM_TEMPLATE_INDEX" val="160551"/>
  <p:tag name="KSO_WM_UNIT_INDEX" val="0"/>
</p:tagLst>
</file>

<file path=ppt/tags/tag43.xml><?xml version="1.0" encoding="utf-8"?>
<p:tagLst xmlns:p="http://schemas.openxmlformats.org/presentationml/2006/main">
  <p:tag name="MH" val="20150921114449"/>
  <p:tag name="MH_LIBRARY" val="GRAPHIC"/>
  <p:tag name="MH_ORDER" val="Freeform 23"/>
  <p:tag name="KSO_WM_TAG_VERSION" val="1.0"/>
  <p:tag name="KSO_WM_BEAUTIFY_FLAG" val="#wm#"/>
  <p:tag name="KSO_WM_UNIT_TYPE" val="i"/>
  <p:tag name="KSO_WM_UNIT_ID" val="custom160551_7*i*4"/>
  <p:tag name="KSO_WM_TEMPLATE_CATEGORY" val="custom"/>
  <p:tag name="KSO_WM_TEMPLATE_INDEX" val="160551"/>
  <p:tag name="KSO_WM_UNIT_INDEX" val="4"/>
</p:tagLst>
</file>

<file path=ppt/tags/tag44.xml><?xml version="1.0" encoding="utf-8"?>
<p:tagLst xmlns:p="http://schemas.openxmlformats.org/presentationml/2006/main">
  <p:tag name="MH" val="20150921114449"/>
  <p:tag name="MH_LIBRARY" val="GRAPHIC"/>
  <p:tag name="MH_ORDER" val="Rectangle 24"/>
  <p:tag name="KSO_WM_TAG_VERSION" val="1.0"/>
  <p:tag name="KSO_WM_BEAUTIFY_FLAG" val="#wm#"/>
  <p:tag name="KSO_WM_UNIT_TYPE" val="i"/>
  <p:tag name="KSO_WM_UNIT_ID" val="custom160551_7*i*5"/>
  <p:tag name="KSO_WM_TEMPLATE_CATEGORY" val="custom"/>
  <p:tag name="KSO_WM_TEMPLATE_INDEX" val="160551"/>
  <p:tag name="KSO_WM_UNIT_INDEX" val="5"/>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文本框 1"/>
  <p:tag name="KSO_WM_UNIT_TYPE" val="a"/>
  <p:tag name="KSO_WM_UNIT_INDEX" val="1"/>
  <p:tag name="KSO_WM_UNIT_ID" val="custom160551_7*a*1"/>
  <p:tag name="KSO_WM_UNIT_CLEAR" val="1"/>
  <p:tag name="KSO_WM_UNIT_LAYERLEVEL" val="1"/>
  <p:tag name="KSO_WM_UNIT_ISCONTENTSTITLE" val="1"/>
  <p:tag name="KSO_WM_UNIT_VALUE" val="7"/>
  <p:tag name="KSO_WM_UNIT_HIGHLIGHT" val="0"/>
  <p:tag name="KSO_WM_UNIT_COMPATIBLE" val="0"/>
  <p:tag name="KSO_WM_UNIT_PRESET_TEXT" val="CONTENTS"/>
</p:tagLst>
</file>

<file path=ppt/tags/tag46.xml><?xml version="1.0" encoding="utf-8"?>
<p:tagLst xmlns:p="http://schemas.openxmlformats.org/presentationml/2006/main">
  <p:tag name="KSO_WM_TAG_VERSION" val="1.0"/>
  <p:tag name="KSO_WM_BEAUTIFY_FLAG" val="#wm#"/>
  <p:tag name="KSO_WM_UNIT_TYPE" val="i"/>
  <p:tag name="KSO_WM_UNIT_ID" val="custom160551_7*i*14"/>
  <p:tag name="KSO_WM_TEMPLATE_CATEGORY" val="custom"/>
  <p:tag name="KSO_WM_TEMPLATE_INDEX" val="160551"/>
  <p:tag name="KSO_WM_UNIT_INDEX" val="14"/>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2_1"/>
  <p:tag name="KSO_WM_UNIT_ID" val="custom160551_7*l_h_f*1_2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46"/>
  <p:tag name="KSO_WM_UNIT_TYPE" val="l_i"/>
  <p:tag name="KSO_WM_UNIT_INDEX" val="1_3"/>
  <p:tag name="KSO_WM_UNIT_ID" val="custom160551_7*l_i*1_3"/>
  <p:tag name="KSO_WM_UNIT_CLEAR" val="1"/>
  <p:tag name="KSO_WM_UNIT_LAYERLEVEL" val="1_1"/>
  <p:tag name="KSO_WM_DIAGRAM_GROUP_CODE" val="l1-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47"/>
  <p:tag name="KSO_WM_UNIT_TYPE" val="l_i"/>
  <p:tag name="KSO_WM_UNIT_INDEX" val="1_4"/>
  <p:tag name="KSO_WM_UNIT_ID" val="custom160551_7*l_i*1_4"/>
  <p:tag name="KSO_WM_UNIT_CLEAR" val="1"/>
  <p:tag name="KSO_WM_UNIT_LAYERLEVEL" val="1_1"/>
  <p:tag name="KSO_WM_DIAGRAM_GROUP_CODE" val="l1-1"/>
</p:tagLst>
</file>

<file path=ppt/tags/tag5.xml><?xml version="1.0" encoding="utf-8"?>
<p:tagLst xmlns:p="http://schemas.openxmlformats.org/presentationml/2006/main">
  <p:tag name="KSO_WM_TAG_VERSION" val="1.0"/>
  <p:tag name="KSO_WM_TEMPLATE_CATEGORY" val="custom"/>
  <p:tag name="KSO_WM_TEMPLATE_INDEX" val="160551"/>
</p:tagLst>
</file>

<file path=ppt/tags/tag50.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1"/>
  <p:tag name="KSO_WM_UNIT_ID" val="custom160551_18*m_i*1_1"/>
  <p:tag name="KSO_WM_UNIT_CLEAR" val="1"/>
  <p:tag name="KSO_WM_UNIT_LAYERLEVEL" val="1_1"/>
  <p:tag name="KSO_WM_DIAGRAM_GROUP_CODE" val="m1-1"/>
</p:tagLst>
</file>

<file path=ppt/tags/tag52.xml><?xml version="1.0" encoding="utf-8"?>
<p:tagLst xmlns:p="http://schemas.openxmlformats.org/presentationml/2006/main">
  <p:tag name="KSO_WM_TAG_VERSION" val="1.0"/>
  <p:tag name="KSO_WM_BEAUTIFY_FLAG" val="#wm#"/>
  <p:tag name="KSO_WM_UNIT_TYPE" val="i"/>
  <p:tag name="KSO_WM_UNIT_ID" val="custom160551_18*i*1"/>
  <p:tag name="KSO_WM_TEMPLATE_CATEGORY" val="custom"/>
  <p:tag name="KSO_WM_TEMPLATE_INDEX" val="160551"/>
  <p:tag name="KSO_WM_UNIT_INDEX"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2"/>
  <p:tag name="KSO_WM_UNIT_ID" val="custom160551_18*m_i*1_2"/>
  <p:tag name="KSO_WM_UNIT_CLEAR" val="1"/>
  <p:tag name="KSO_WM_UNIT_LAYERLEVEL" val="1_1"/>
  <p:tag name="KSO_WM_DIAGRAM_GROUP_CODE" val="m1-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1_1"/>
  <p:tag name="KSO_WM_UNIT_ID" val="custom160551_18*m_h_f*1_1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55.xml><?xml version="1.0" encoding="utf-8"?>
<p:tagLst xmlns:p="http://schemas.openxmlformats.org/presentationml/2006/main">
  <p:tag name="KSO_WM_TAG_VERSION" val="1.0"/>
  <p:tag name="KSO_WM_BEAUTIFY_FLAG" val="#wm#"/>
  <p:tag name="KSO_WM_UNIT_TYPE" val="i"/>
  <p:tag name="KSO_WM_UNIT_ID" val="custom160551_18*i*6"/>
  <p:tag name="KSO_WM_TEMPLATE_CATEGORY" val="custom"/>
  <p:tag name="KSO_WM_TEMPLATE_INDEX" val="160551"/>
  <p:tag name="KSO_WM_UNIT_INDEX" val="6"/>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2_1"/>
  <p:tag name="KSO_WM_UNIT_ID" val="custom160551_18*m_h_f*1_2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3"/>
  <p:tag name="KSO_WM_UNIT_ID" val="custom160551_18*m_i*1_3"/>
  <p:tag name="KSO_WM_UNIT_CLEAR" val="1"/>
  <p:tag name="KSO_WM_UNIT_LAYERLEVEL" val="1_1"/>
  <p:tag name="KSO_WM_DIAGRAM_GROUP_CODE" val="m1-1"/>
</p:tagLst>
</file>

<file path=ppt/tags/tag58.xml><?xml version="1.0" encoding="utf-8"?>
<p:tagLst xmlns:p="http://schemas.openxmlformats.org/presentationml/2006/main">
  <p:tag name="KSO_WM_TAG_VERSION" val="1.0"/>
  <p:tag name="KSO_WM_BEAUTIFY_FLAG" val="#wm#"/>
  <p:tag name="KSO_WM_UNIT_TYPE" val="i"/>
  <p:tag name="KSO_WM_UNIT_ID" val="custom160551_18*i*11"/>
  <p:tag name="KSO_WM_TEMPLATE_CATEGORY" val="custom"/>
  <p:tag name="KSO_WM_TEMPLATE_INDEX" val="160551"/>
  <p:tag name="KSO_WM_UNIT_INDEX" val="1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4"/>
  <p:tag name="KSO_WM_UNIT_ID" val="custom160551_18*m_i*1_4"/>
  <p:tag name="KSO_WM_UNIT_CLEAR" val="1"/>
  <p:tag name="KSO_WM_UNIT_LAYERLEVEL" val="1_1"/>
  <p:tag name="KSO_WM_DIAGRAM_GROUP_CODE" val="m1-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51"/>
  <p:tag name="KSO_WM_UNIT_TYPE" val="a"/>
  <p:tag name="KSO_WM_UNIT_INDEX" val="1"/>
  <p:tag name="KSO_WM_UNIT_ID" val="custom160551_1*a*1"/>
  <p:tag name="KSO_WM_UNIT_CLEAR" val="1"/>
  <p:tag name="KSO_WM_UNIT_LAYERLEVEL" val="1"/>
  <p:tag name="KSO_WM_UNIT_VALUE" val="39"/>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3_1"/>
  <p:tag name="KSO_WM_UNIT_ID" val="custom160551_18*m_h_f*1_3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61.xml><?xml version="1.0" encoding="utf-8"?>
<p:tagLst xmlns:p="http://schemas.openxmlformats.org/presentationml/2006/main">
  <p:tag name="KSO_WM_TAG_VERSION" val="1.0"/>
  <p:tag name="KSO_WM_BEAUTIFY_FLAG" val="#wm#"/>
  <p:tag name="KSO_WM_UNIT_TYPE" val="i"/>
  <p:tag name="KSO_WM_UNIT_ID" val="custom160551_18*i*16"/>
  <p:tag name="KSO_WM_TEMPLATE_CATEGORY" val="custom"/>
  <p:tag name="KSO_WM_TEMPLATE_INDEX" val="160551"/>
  <p:tag name="KSO_WM_UNIT_INDEX" val="16"/>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5"/>
  <p:tag name="KSO_WM_UNIT_ID" val="custom160551_18*m_i*1_5"/>
  <p:tag name="KSO_WM_UNIT_CLEAR" val="1"/>
  <p:tag name="KSO_WM_UNIT_LAYERLEVEL" val="1_1"/>
  <p:tag name="KSO_WM_DIAGRAM_GROUP_CODE" val="m1-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4_1"/>
  <p:tag name="KSO_WM_UNIT_ID" val="custom160551_18*m_h_f*1_4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18*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EMPLATE_CATEGORY" val="custom"/>
  <p:tag name="KSO_WM_TEMPLATE_INDEX" val="160551"/>
  <p:tag name="KSO_WM_TAG_VERSION" val="1.0"/>
  <p:tag name="KSO_WM_SLIDE_ID" val="custom160551_18"/>
  <p:tag name="KSO_WM_SLIDE_INDEX" val="18"/>
  <p:tag name="KSO_WM_SLIDE_ITEM_CNT" val="4"/>
  <p:tag name="KSO_WM_SLIDE_LAYOUT" val="a_m"/>
  <p:tag name="KSO_WM_SLIDE_LAYOUT_CNT" val="1_1"/>
  <p:tag name="KSO_WM_SLIDE_TYPE" val="text"/>
  <p:tag name="KSO_WM_BEAUTIFY_FLAG" val="#wm#"/>
  <p:tag name="KSO_WM_SLIDE_POSITION" val="153*131"/>
  <p:tag name="KSO_WM_SLIDE_SIZE" val="653*375"/>
  <p:tag name="KSO_WM_DIAGRAM_GROUP_CODE" val="m1-1"/>
</p:tagLst>
</file>

<file path=ppt/tags/tag66.xml><?xml version="1.0" encoding="utf-8"?>
<p:tagLst xmlns:p="http://schemas.openxmlformats.org/presentationml/2006/main">
  <p:tag name="KSO_WM_TAG_VERSION" val="1.0"/>
  <p:tag name="KSO_WM_BEAUTIFY_FLAG" val="#wm#"/>
  <p:tag name="KSO_WM_UNIT_TYPE" val="i"/>
  <p:tag name="KSO_WM_UNIT_ID" val="custom160551_8*i*0"/>
  <p:tag name="KSO_WM_TEMPLATE_CATEGORY" val="custom"/>
  <p:tag name="KSO_WM_TEMPLATE_INDEX" val="160551"/>
  <p:tag name="KSO_WM_UNIT_INDEX" val="0"/>
</p:tagLst>
</file>

<file path=ppt/tags/tag67.xml><?xml version="1.0" encoding="utf-8"?>
<p:tagLst xmlns:p="http://schemas.openxmlformats.org/presentationml/2006/main">
  <p:tag name="MH" val="20150921114449"/>
  <p:tag name="MH_LIBRARY" val="GRAPHIC"/>
  <p:tag name="MH_ORDER" val="Freeform 23"/>
  <p:tag name="KSO_WM_TAG_VERSION" val="1.0"/>
  <p:tag name="KSO_WM_BEAUTIFY_FLAG" val="#wm#"/>
  <p:tag name="KSO_WM_UNIT_TYPE" val="i"/>
  <p:tag name="KSO_WM_UNIT_ID" val="custom160551_8*i*4"/>
  <p:tag name="KSO_WM_TEMPLATE_CATEGORY" val="custom"/>
  <p:tag name="KSO_WM_TEMPLATE_INDEX" val="160551"/>
  <p:tag name="KSO_WM_UNIT_INDEX" val="4"/>
</p:tagLst>
</file>

<file path=ppt/tags/tag68.xml><?xml version="1.0" encoding="utf-8"?>
<p:tagLst xmlns:p="http://schemas.openxmlformats.org/presentationml/2006/main">
  <p:tag name="MH" val="20150921114449"/>
  <p:tag name="MH_LIBRARY" val="GRAPHIC"/>
  <p:tag name="MH_ORDER" val="Rectangle 24"/>
  <p:tag name="KSO_WM_TAG_VERSION" val="1.0"/>
  <p:tag name="KSO_WM_BEAUTIFY_FLAG" val="#wm#"/>
  <p:tag name="KSO_WM_UNIT_TYPE" val="i"/>
  <p:tag name="KSO_WM_UNIT_ID" val="custom160551_8*i*5"/>
  <p:tag name="KSO_WM_TEMPLATE_CATEGORY" val="custom"/>
  <p:tag name="KSO_WM_TEMPLATE_INDEX" val="160551"/>
  <p:tag name="KSO_WM_UNIT_INDEX" val="5"/>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文本框 1"/>
  <p:tag name="KSO_WM_UNIT_TYPE" val="a"/>
  <p:tag name="KSO_WM_UNIT_INDEX" val="1"/>
  <p:tag name="KSO_WM_UNIT_ID" val="custom160551_8*a*1"/>
  <p:tag name="KSO_WM_UNIT_CLEAR" val="1"/>
  <p:tag name="KSO_WM_UNIT_LAYERLEVEL" val="1"/>
  <p:tag name="KSO_WM_UNIT_ISCONTENTSTITLE" val="1"/>
  <p:tag name="KSO_WM_UNIT_VALUE" val="7"/>
  <p:tag name="KSO_WM_UNIT_HIGHLIGHT" val="0"/>
  <p:tag name="KSO_WM_UNIT_COMPATIBLE" val="0"/>
  <p:tag name="KSO_WM_UNIT_PRESET_TEXT" val="CONTENTS"/>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51"/>
  <p:tag name="KSO_WM_UNIT_TYPE" val="b"/>
  <p:tag name="KSO_WM_UNIT_INDEX" val="1"/>
  <p:tag name="KSO_WM_UNIT_ID" val="custom160551_1*b*1"/>
  <p:tag name="KSO_WM_UNIT_CLEAR" val="1"/>
  <p:tag name="KSO_WM_UNIT_LAYERLEVEL" val="1"/>
  <p:tag name="KSO_WM_UNIT_VALUE" val="70"/>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p="http://schemas.openxmlformats.org/presentationml/2006/main">
  <p:tag name="KSO_WM_TAG_VERSION" val="1.0"/>
  <p:tag name="KSO_WM_BEAUTIFY_FLAG" val="#wm#"/>
  <p:tag name="KSO_WM_UNIT_TYPE" val="i"/>
  <p:tag name="KSO_WM_UNIT_ID" val="custom160551_8*i*21"/>
  <p:tag name="KSO_WM_TEMPLATE_CATEGORY" val="custom"/>
  <p:tag name="KSO_WM_TEMPLATE_INDEX" val="160551"/>
  <p:tag name="KSO_WM_UNIT_INDEX" val="2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3_1"/>
  <p:tag name="KSO_WM_UNIT_ID" val="custom160551_8*l_h_f*1_3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51"/>
  <p:tag name="KSO_WM_UNIT_TYPE" val="l_i"/>
  <p:tag name="KSO_WM_UNIT_INDEX" val="1_5"/>
  <p:tag name="KSO_WM_UNIT_ID" val="custom160551_8*l_i*1_5"/>
  <p:tag name="KSO_WM_UNIT_CLEAR" val="1"/>
  <p:tag name="KSO_WM_UNIT_LAYERLEVEL" val="1_1"/>
  <p:tag name="KSO_WM_DIAGRAM_GROUP_CODE" val="l1-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52"/>
  <p:tag name="KSO_WM_UNIT_TYPE" val="l_i"/>
  <p:tag name="KSO_WM_UNIT_INDEX" val="1_6"/>
  <p:tag name="KSO_WM_UNIT_ID" val="custom160551_8*l_i*1_6"/>
  <p:tag name="KSO_WM_UNIT_CLEAR" val="1"/>
  <p:tag name="KSO_WM_UNIT_LAYERLEVEL" val="1_1"/>
  <p:tag name="KSO_WM_DIAGRAM_GROUP_CODE" val="l1-1"/>
</p:tagLst>
</file>

<file path=ppt/tags/tag74.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75.xml><?xml version="1.0" encoding="utf-8"?>
<p:tagLst xmlns:p="http://schemas.openxmlformats.org/presentationml/2006/main">
  <p:tag name="KSO_WM_TAG_VERSION" val="1.0"/>
  <p:tag name="KSO_WM_BEAUTIFY_FLAG" val="#wm#"/>
  <p:tag name="KSO_WM_UNIT_TYPE" val="i"/>
  <p:tag name="KSO_WM_UNIT_ID" val="custom160551_21*i*0"/>
  <p:tag name="KSO_WM_TEMPLATE_CATEGORY" val="custom"/>
  <p:tag name="KSO_WM_TEMPLATE_INDEX" val="160551"/>
  <p:tag name="KSO_WM_UNIT_INDEX" val="0"/>
</p:tagLst>
</file>

<file path=ppt/tags/tag76.xml><?xml version="1.0" encoding="utf-8"?>
<p:tagLst xmlns:p="http://schemas.openxmlformats.org/presentationml/2006/main">
  <p:tag name="KSO_WM_TAG_VERSION" val="1.0"/>
  <p:tag name="KSO_WM_BEAUTIFY_FLAG" val="#wm#"/>
  <p:tag name="KSO_WM_UNIT_TYPE" val="i"/>
  <p:tag name="KSO_WM_UNIT_ID" val="custom9160231_26*i*0"/>
  <p:tag name="KSO_WM_TEMPLATE_CATEGORY" val="custom"/>
  <p:tag name="KSO_WM_TEMPLATE_INDEX" val="9160231"/>
  <p:tag name="KSO_WM_UNIT_INDEX" val="0"/>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1"/>
  <p:tag name="KSO_WM_UNIT_TYPE" val="m_i"/>
  <p:tag name="KSO_WM_UNIT_INDEX" val="1_2"/>
  <p:tag name="KSO_WM_UNIT_ID" val="custom160551_21*m_i*1_2"/>
  <p:tag name="KSO_WM_UNIT_CLEAR" val="1"/>
  <p:tag name="KSO_WM_UNIT_LAYERLEVEL" val="1_1"/>
  <p:tag name="KSO_WM_DIAGRAM_GROUP_CODE" val="m1-2"/>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2"/>
  <p:tag name="KSO_WM_UNIT_TYPE" val="m_i"/>
  <p:tag name="KSO_WM_UNIT_INDEX" val="1_3"/>
  <p:tag name="KSO_WM_UNIT_ID" val="custom160551_21*m_i*1_3"/>
  <p:tag name="KSO_WM_UNIT_CLEAR" val="1"/>
  <p:tag name="KSO_WM_UNIT_LAYERLEVEL" val="1_1"/>
  <p:tag name="KSO_WM_DIAGRAM_GROUP_CODE" val="m1-2"/>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4"/>
  <p:tag name="KSO_WM_UNIT_TYPE" val="m_i"/>
  <p:tag name="KSO_WM_UNIT_INDEX" val="1_5"/>
  <p:tag name="KSO_WM_UNIT_ID" val="custom160551_21*m_i*1_5"/>
  <p:tag name="KSO_WM_UNIT_CLEAR" val="1"/>
  <p:tag name="KSO_WM_UNIT_LAYERLEVEL" val="1_1"/>
  <p:tag name="KSO_WM_DIAGRAM_GROUP_CODE" val="m1-2"/>
</p:tagLst>
</file>

<file path=ppt/tags/tag8.xml><?xml version="1.0" encoding="utf-8"?>
<p:tagLst xmlns:p="http://schemas.openxmlformats.org/presentationml/2006/main">
  <p:tag name="KSO_WM_TEMPLATE_THUMBS_INDEX" val="1、4、5、8、12、14、18、22、27、28、29"/>
  <p:tag name="KSO_WM_TEMPLATE_CATEGORY" val="custom"/>
  <p:tag name="KSO_WM_TEMPLATE_INDEX" val="160551"/>
  <p:tag name="KSO_WM_TAG_VERSION" val="1.0"/>
  <p:tag name="KSO_WM_SLIDE_ID" val="custom160551_1"/>
  <p:tag name="KSO_WM_SLIDE_INDEX" val="1"/>
  <p:tag name="KSO_WM_SLIDE_ITEM_CNT" val="2"/>
  <p:tag name="KSO_WM_SLIDE_LAYOUT" val="a_b"/>
  <p:tag name="KSO_WM_SLIDE_LAYOUT_CNT" val="1_1"/>
  <p:tag name="KSO_WM_SLIDE_TYPE" val="title"/>
  <p:tag name="KSO_WM_BEAUTIFY_FLAG" val="#wm#"/>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SubTitle"/>
  <p:tag name="MH_ORDER" val="1"/>
  <p:tag name="KSO_WM_UNIT_TYPE" val="m_h_f"/>
  <p:tag name="KSO_WM_UNIT_INDEX" val="1_1_1"/>
  <p:tag name="KSO_WM_UNIT_ID" val="custom160551_21*m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m1-2"/>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51"/>
  <p:tag name="MH" val="20151012110924"/>
  <p:tag name="MH_LIBRARY" val="GRAPHIC"/>
  <p:tag name="MH_TYPE" val="Other"/>
  <p:tag name="MH_ORDER" val="3"/>
  <p:tag name="KSO_WM_UNIT_TYPE" val="m_i"/>
  <p:tag name="KSO_WM_UNIT_INDEX" val="1_4"/>
  <p:tag name="KSO_WM_UNIT_ID" val="custom160551_21*m_i*1_4"/>
  <p:tag name="KSO_WM_UNIT_CLEAR" val="1"/>
  <p:tag name="KSO_WM_UNIT_LAYERLEVEL" val="1_1"/>
  <p:tag name="KSO_WM_DIAGRAM_GROUP_CODE" val="m1-2"/>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21*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MH_TYPE" val="#NeiR#"/>
  <p:tag name="MH_NUMBER" val="3"/>
  <p:tag name="MH_CATEGORY" val="#LiuChBZh#"/>
  <p:tag name="MH_LAYOUT" val="SubTitle"/>
  <p:tag name="MH" val="20151012110924"/>
  <p:tag name="MH_LIBRARY" val="GRAPHIC"/>
  <p:tag name="KSO_WM_TEMPLATE_CATEGORY" val="custom"/>
  <p:tag name="KSO_WM_TEMPLATE_INDEX" val="160551"/>
  <p:tag name="KSO_WM_TAG_VERSION" val="1.0"/>
  <p:tag name="KSO_WM_SLIDE_ID" val="custom160551_21"/>
  <p:tag name="KSO_WM_SLIDE_INDEX" val="21"/>
  <p:tag name="KSO_WM_SLIDE_ITEM_CNT" val="1"/>
  <p:tag name="KSO_WM_SLIDE_LAYOUT" val="a_m"/>
  <p:tag name="KSO_WM_SLIDE_LAYOUT_CNT" val="1_1"/>
  <p:tag name="KSO_WM_SLIDE_TYPE" val="text"/>
  <p:tag name="KSO_WM_BEAUTIFY_FLAG" val="#wm#"/>
  <p:tag name="KSO_WM_SLIDE_POSITION" val="405*157"/>
  <p:tag name="KSO_WM_SLIDE_SIZE" val="148*219"/>
  <p:tag name="KSO_WM_DIAGRAM_GROUP_CODE" val="m1-2"/>
</p:tagLst>
</file>

<file path=ppt/tags/tag84.xml><?xml version="1.0" encoding="utf-8"?>
<p:tagLst xmlns:p="http://schemas.openxmlformats.org/presentationml/2006/main">
  <p:tag name="KSO_WM_TAG_VERSION" val="1.0"/>
  <p:tag name="KSO_WM_BEAUTIFY_FLAG" val="#wm#"/>
  <p:tag name="KSO_WM_UNIT_TYPE" val="i"/>
  <p:tag name="KSO_WM_UNIT_ID" val="custom160551_9*i*0"/>
  <p:tag name="KSO_WM_TEMPLATE_CATEGORY" val="custom"/>
  <p:tag name="KSO_WM_TEMPLATE_INDEX" val="160551"/>
  <p:tag name="KSO_WM_UNIT_INDEX" val="0"/>
</p:tagLst>
</file>

<file path=ppt/tags/tag85.xml><?xml version="1.0" encoding="utf-8"?>
<p:tagLst xmlns:p="http://schemas.openxmlformats.org/presentationml/2006/main">
  <p:tag name="MH" val="20150921114449"/>
  <p:tag name="MH_LIBRARY" val="GRAPHIC"/>
  <p:tag name="MH_ORDER" val="Freeform 23"/>
  <p:tag name="KSO_WM_TAG_VERSION" val="1.0"/>
  <p:tag name="KSO_WM_BEAUTIFY_FLAG" val="#wm#"/>
  <p:tag name="KSO_WM_UNIT_TYPE" val="i"/>
  <p:tag name="KSO_WM_UNIT_ID" val="custom160551_9*i*4"/>
  <p:tag name="KSO_WM_TEMPLATE_CATEGORY" val="custom"/>
  <p:tag name="KSO_WM_TEMPLATE_INDEX" val="160551"/>
  <p:tag name="KSO_WM_UNIT_INDEX" val="4"/>
</p:tagLst>
</file>

<file path=ppt/tags/tag86.xml><?xml version="1.0" encoding="utf-8"?>
<p:tagLst xmlns:p="http://schemas.openxmlformats.org/presentationml/2006/main">
  <p:tag name="MH" val="20150921114449"/>
  <p:tag name="MH_LIBRARY" val="GRAPHIC"/>
  <p:tag name="MH_ORDER" val="Rectangle 24"/>
  <p:tag name="KSO_WM_TAG_VERSION" val="1.0"/>
  <p:tag name="KSO_WM_BEAUTIFY_FLAG" val="#wm#"/>
  <p:tag name="KSO_WM_UNIT_TYPE" val="i"/>
  <p:tag name="KSO_WM_UNIT_ID" val="custom160551_9*i*5"/>
  <p:tag name="KSO_WM_TEMPLATE_CATEGORY" val="custom"/>
  <p:tag name="KSO_WM_TEMPLATE_INDEX" val="160551"/>
  <p:tag name="KSO_WM_UNIT_INDEX" val="5"/>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文本框 1"/>
  <p:tag name="KSO_WM_UNIT_TYPE" val="a"/>
  <p:tag name="KSO_WM_UNIT_INDEX" val="1"/>
  <p:tag name="KSO_WM_UNIT_ID" val="custom160551_9*a*1"/>
  <p:tag name="KSO_WM_UNIT_CLEAR" val="1"/>
  <p:tag name="KSO_WM_UNIT_LAYERLEVEL" val="1"/>
  <p:tag name="KSO_WM_UNIT_ISCONTENTSTITLE" val="1"/>
  <p:tag name="KSO_WM_UNIT_VALUE" val="7"/>
  <p:tag name="KSO_WM_UNIT_HIGHLIGHT" val="0"/>
  <p:tag name="KSO_WM_UNIT_COMPATIBLE" val="0"/>
  <p:tag name="KSO_WM_UNIT_PRESET_TEXT" val="CONTENTS"/>
</p:tagLst>
</file>

<file path=ppt/tags/tag88.xml><?xml version="1.0" encoding="utf-8"?>
<p:tagLst xmlns:p="http://schemas.openxmlformats.org/presentationml/2006/main">
  <p:tag name="KSO_WM_TAG_VERSION" val="1.0"/>
  <p:tag name="KSO_WM_BEAUTIFY_FLAG" val="#wm#"/>
  <p:tag name="KSO_WM_UNIT_TYPE" val="i"/>
  <p:tag name="KSO_WM_UNIT_ID" val="custom160551_9*i*28"/>
  <p:tag name="KSO_WM_TEMPLATE_CATEGORY" val="custom"/>
  <p:tag name="KSO_WM_TEMPLATE_INDEX" val="160551"/>
  <p:tag name="KSO_WM_UNIT_INDEX" val="28"/>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矩形 7"/>
  <p:tag name="KSO_WM_UNIT_TYPE" val="l_h_f"/>
  <p:tag name="KSO_WM_UNIT_INDEX" val="1_4_1"/>
  <p:tag name="KSO_WM_UNIT_ID" val="custom160551_9*l_h_f*1_4_1"/>
  <p:tag name="KSO_WM_UNIT_CLEAR" val="1"/>
  <p:tag name="KSO_WM_UNIT_LAYERLEVEL" val="1_1_1"/>
  <p:tag name="KSO_WM_UNIT_VALUE" val="39"/>
  <p:tag name="KSO_WM_UNIT_HIGHLIGHT" val="0"/>
  <p:tag name="KSO_WM_UNIT_COMPATIBLE" val="0"/>
  <p:tag name="KSO_WM_UNIT_PRESET_TEXT_INDEX" val="3"/>
  <p:tag name="KSO_WM_UNIT_PRESET_TEXT_LEN" val="17"/>
  <p:tag name="KSO_WM_DIAGRAM_GROUP_CODE" val="l1-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1"/>
  <p:tag name="KSO_WM_UNIT_TYPE" val="f"/>
  <p:tag name="KSO_WM_UNIT_INDEX" val="1"/>
  <p:tag name="KSO_WM_UNIT_ID" val="custom160551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Freeform 51"/>
  <p:tag name="KSO_WM_UNIT_TYPE" val="l_i"/>
  <p:tag name="KSO_WM_UNIT_INDEX" val="1_7"/>
  <p:tag name="KSO_WM_UNIT_ID" val="custom160551_9*l_i*1_7"/>
  <p:tag name="KSO_WM_UNIT_CLEAR" val="1"/>
  <p:tag name="KSO_WM_UNIT_LAYERLEVEL" val="1_1"/>
  <p:tag name="KSO_WM_DIAGRAM_GROUP_CODE" val="l1-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51"/>
  <p:tag name="MH" val="20150921114449"/>
  <p:tag name="MH_LIBRARY" val="GRAPHIC"/>
  <p:tag name="MH_ORDER" val="Rectangle 52"/>
  <p:tag name="KSO_WM_UNIT_TYPE" val="l_i"/>
  <p:tag name="KSO_WM_UNIT_INDEX" val="1_8"/>
  <p:tag name="KSO_WM_UNIT_ID" val="custom160551_9*l_i*1_8"/>
  <p:tag name="KSO_WM_UNIT_CLEAR" val="1"/>
  <p:tag name="KSO_WM_UNIT_LAYERLEVEL" val="1_1"/>
  <p:tag name="KSO_WM_DIAGRAM_GROUP_CODE" val="l1-1"/>
</p:tagLst>
</file>

<file path=ppt/tags/tag92.xml><?xml version="1.0" encoding="utf-8"?>
<p:tagLst xmlns:p="http://schemas.openxmlformats.org/presentationml/2006/main">
  <p:tag name="MH_TYPE" val="#NeiR#"/>
  <p:tag name="MH_NUMBER" val="3"/>
  <p:tag name="MH" val="20150921114449"/>
  <p:tag name="MH_LIBRARY" val="GRAPHIC"/>
  <p:tag name="KSO_WM_TEMPLATE_CATEGORY" val="custom"/>
  <p:tag name="KSO_WM_TEMPLATE_INDEX" val="160551"/>
  <p:tag name="KSO_WM_TAG_VERSION" val="1.0"/>
  <p:tag name="KSO_WM_SLIDE_ID" val="custom160551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1"/>
  <p:tag name="KSO_WM_UNIT_ID" val="custom160551_15*m_i*1_1"/>
  <p:tag name="KSO_WM_UNIT_CLEAR" val="1"/>
  <p:tag name="KSO_WM_UNIT_LAYERLEVEL" val="1_1"/>
  <p:tag name="KSO_WM_DIAGRAM_GROUP_CODE" val="m1-1"/>
</p:tagLst>
</file>

<file path=ppt/tags/tag94.xml><?xml version="1.0" encoding="utf-8"?>
<p:tagLst xmlns:p="http://schemas.openxmlformats.org/presentationml/2006/main">
  <p:tag name="KSO_WM_TAG_VERSION" val="1.0"/>
  <p:tag name="KSO_WM_BEAUTIFY_FLAG" val="#wm#"/>
  <p:tag name="KSO_WM_UNIT_TYPE" val="i"/>
  <p:tag name="KSO_WM_UNIT_ID" val="custom160551_15*i*1"/>
  <p:tag name="KSO_WM_TEMPLATE_CATEGORY" val="custom"/>
  <p:tag name="KSO_WM_TEMPLATE_INDEX" val="160551"/>
  <p:tag name="KSO_WM_UNIT_INDEX" val="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i"/>
  <p:tag name="KSO_WM_UNIT_INDEX" val="1_2"/>
  <p:tag name="KSO_WM_UNIT_ID" val="custom160551_15*m_i*1_2"/>
  <p:tag name="KSO_WM_UNIT_CLEAR" val="1"/>
  <p:tag name="KSO_WM_UNIT_LAYERLEVEL" val="1_1"/>
  <p:tag name="KSO_WM_DIAGRAM_GROUP_CODE" val="m1-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551"/>
  <p:tag name="KSO_WM_UNIT_TYPE" val="m_h_f"/>
  <p:tag name="KSO_WM_UNIT_INDEX" val="1_1_1"/>
  <p:tag name="KSO_WM_UNIT_ID" val="custom160551_15*m_h_f*1_1_1"/>
  <p:tag name="KSO_WM_UNIT_CLEAR" val="1"/>
  <p:tag name="KSO_WM_UNIT_LAYERLEVEL" val="1_1_1"/>
  <p:tag name="KSO_WM_UNIT_VALUE" val="14"/>
  <p:tag name="KSO_WM_UNIT_HIGHLIGHT" val="0"/>
  <p:tag name="KSO_WM_UNIT_COMPATIBLE" val="0"/>
  <p:tag name="KSO_WM_UNIT_PRESET_TEXT_INDEX" val="4"/>
  <p:tag name="KSO_WM_UNIT_PRESET_TEXT_LEN" val="26"/>
  <p:tag name="KSO_WM_DIAGRAM_GROUP_CODE" val="m1-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551"/>
  <p:tag name="MH" val="20151014100657"/>
  <p:tag name="MH_LIBRARY" val="GRAPHIC"/>
  <p:tag name="MH_TYPE" val="PageTitle"/>
  <p:tag name="MH_ORDER" val="PageTitle"/>
  <p:tag name="KSO_WM_UNIT_TYPE" val="a"/>
  <p:tag name="KSO_WM_UNIT_INDEX" val="1"/>
  <p:tag name="KSO_WM_UNIT_ID" val="custom160551_15*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p="http://schemas.openxmlformats.org/presentationml/2006/main">
  <p:tag name="KSO_WM_TEMPLATE_CATEGORY" val="custom"/>
  <p:tag name="KSO_WM_TEMPLATE_INDEX" val="160551"/>
  <p:tag name="KSO_WM_TAG_VERSION" val="1.0"/>
  <p:tag name="KSO_WM_SLIDE_ID" val="custom160551_15"/>
  <p:tag name="KSO_WM_SLIDE_INDEX" val="15"/>
  <p:tag name="KSO_WM_SLIDE_ITEM_CNT" val="1"/>
  <p:tag name="KSO_WM_SLIDE_LAYOUT" val="a_m"/>
  <p:tag name="KSO_WM_SLIDE_LAYOUT_CNT" val="1_1"/>
  <p:tag name="KSO_WM_SLIDE_TYPE" val="text"/>
  <p:tag name="KSO_WM_BEAUTIFY_FLAG" val="#wm#"/>
  <p:tag name="KSO_WM_SLIDE_POSITION" val="153*131"/>
  <p:tag name="KSO_WM_SLIDE_SIZE" val="334*375"/>
  <p:tag name="KSO_WM_DIAGRAM_GROUP_CODE" val="m1-1"/>
</p:tagLst>
</file>

<file path=ppt/tags/tag99.xml><?xml version="1.0" encoding="utf-8"?>
<p:tagLst xmlns:p="http://schemas.openxmlformats.org/presentationml/2006/main">
  <p:tag name="KSO_WM_TAG_VERSION" val="1.0"/>
  <p:tag name="KSO_WM_BEAUTIFY_FLAG" val="#wm#"/>
  <p:tag name="KSO_WM_UNIT_TYPE" val="i"/>
  <p:tag name="KSO_WM_UNIT_ID" val="custom160551_10*i*0"/>
  <p:tag name="KSO_WM_TEMPLATE_CATEGORY" val="custom"/>
  <p:tag name="KSO_WM_TEMPLATE_INDEX" val="160551"/>
  <p:tag name="KSO_WM_UNIT_INDEX" val="0"/>
</p:tagLst>
</file>

<file path=ppt/theme/theme1.xml><?xml version="1.0" encoding="utf-8"?>
<a:theme xmlns:a="http://schemas.openxmlformats.org/drawingml/2006/main" name="Office 主题">
  <a:themeElements>
    <a:clrScheme name="160551">
      <a:dk1>
        <a:sysClr val="windowText" lastClr="000000"/>
      </a:dk1>
      <a:lt1>
        <a:sysClr val="window" lastClr="FFFFFF"/>
      </a:lt1>
      <a:dk2>
        <a:srgbClr val="39302A"/>
      </a:dk2>
      <a:lt2>
        <a:srgbClr val="E5DEDB"/>
      </a:lt2>
      <a:accent1>
        <a:srgbClr val="C8886E"/>
      </a:accent1>
      <a:accent2>
        <a:srgbClr val="A59183"/>
      </a:accent2>
      <a:accent3>
        <a:srgbClr val="AC8282"/>
      </a:accent3>
      <a:accent4>
        <a:srgbClr val="E79747"/>
      </a:accent4>
      <a:accent5>
        <a:srgbClr val="7F723D"/>
      </a:accent5>
      <a:accent6>
        <a:srgbClr val="CA4A62"/>
      </a:accent6>
      <a:hlink>
        <a:srgbClr val="868B57"/>
      </a:hlink>
      <a:folHlink>
        <a:srgbClr val="657A56"/>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1611</Words>
  <Application>WPS 演示</Application>
  <PresentationFormat>宽屏</PresentationFormat>
  <Paragraphs>174</Paragraphs>
  <Slides>25</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华文中宋</vt:lpstr>
      <vt:lpstr>黑体</vt:lpstr>
      <vt:lpstr>Calibri</vt:lpstr>
      <vt:lpstr>微软雅黑</vt:lpstr>
      <vt:lpstr>华文隶书</vt:lpstr>
      <vt:lpstr>Office 主题</vt:lpstr>
      <vt:lpstr>我的专属游记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项目开发要求</vt:lpstr>
      <vt:lpstr>项目开发要求</vt:lpstr>
      <vt:lpstr> </vt:lpstr>
      <vt:lpstr>PowerPoint 演示文稿</vt:lpstr>
      <vt:lpstr>PowerPoint 演示文稿</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lichun zhou</dc:creator>
  <cp:lastModifiedBy>Dell</cp:lastModifiedBy>
  <cp:revision>164</cp:revision>
  <dcterms:created xsi:type="dcterms:W3CDTF">2015-09-21T03:34:00Z</dcterms:created>
  <dcterms:modified xsi:type="dcterms:W3CDTF">2016-10-30T14:54:40Z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y fmtid="{D5CDD505-2E9C-101B-9397-08002B2CF9AE}" pid="3" name="name">
    <vt:lpwstr>欧美风演讲汇报模板.pptx</vt:lpwstr>
  </property>
  <property fmtid="{D5CDD505-2E9C-101B-9397-08002B2CF9AE}" pid="4" name="fileid">
    <vt:lpwstr>861688</vt:lpwstr>
  </property>
  <property fmtid="{D5CDD505-2E9C-101B-9397-08002B2CF9AE}" pid="5" name="search_tags">
    <vt:lpwstr>PPT模板</vt:lpwstr>
  </property>
</Properties>
</file>