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0" r:id="rId4"/>
    <p:sldId id="261" r:id="rId5"/>
    <p:sldId id="258" r:id="rId6"/>
    <p:sldId id="259" r:id="rId7"/>
    <p:sldId id="262" r:id="rId8"/>
    <p:sldId id="263"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6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zh-CN" altLang="en-US" smtClean="0"/>
              <a:t>单击此处编辑母版标题样式</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DD173F26-9B14-4C04-B028-FDCEA6102205}" type="datetimeFigureOut">
              <a:rPr lang="zh-CN" altLang="en-US" smtClean="0"/>
              <a:t>2016/9/22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6AA2280-E2F6-4676-AA1E-6088FD84A83F}"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DD173F26-9B14-4C04-B028-FDCEA6102205}" type="datetimeFigureOut">
              <a:rPr lang="zh-CN" altLang="en-US" smtClean="0"/>
              <a:t>2016/9/22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6AA2280-E2F6-4676-AA1E-6088FD84A83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DD173F26-9B14-4C04-B028-FDCEA6102205}" type="datetimeFigureOut">
              <a:rPr lang="zh-CN" altLang="en-US" smtClean="0"/>
              <a:t>2016/9/22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6AA2280-E2F6-4676-AA1E-6088FD84A83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D173F26-9B14-4C04-B028-FDCEA6102205}" type="datetimeFigureOut">
              <a:rPr lang="zh-CN" altLang="en-US" smtClean="0"/>
              <a:t>2016/9/22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6AA2280-E2F6-4676-AA1E-6088FD84A83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4" name="Date Placeholder 3"/>
          <p:cNvSpPr>
            <a:spLocks noGrp="1"/>
          </p:cNvSpPr>
          <p:nvPr>
            <p:ph type="dt" sz="half" idx="10"/>
          </p:nvPr>
        </p:nvSpPr>
        <p:spPr/>
        <p:txBody>
          <a:bodyPr/>
          <a:lstStyle/>
          <a:p>
            <a:fld id="{DD173F26-9B14-4C04-B028-FDCEA6102205}" type="datetimeFigureOut">
              <a:rPr lang="zh-CN" altLang="en-US" smtClean="0"/>
              <a:t>2016/9/22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6AA2280-E2F6-4676-AA1E-6088FD84A83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D173F26-9B14-4C04-B028-FDCEA6102205}" type="datetimeFigureOut">
              <a:rPr lang="zh-CN" altLang="en-US" smtClean="0"/>
              <a:t>2016/9/22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6AA2280-E2F6-4676-AA1E-6088FD84A83F}" type="slidenum">
              <a:rPr lang="zh-CN" altLang="en-US" smtClean="0"/>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D173F26-9B14-4C04-B028-FDCEA6102205}" type="datetimeFigureOut">
              <a:rPr lang="zh-CN" altLang="en-US" smtClean="0"/>
              <a:t>2016/9/22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6AA2280-E2F6-4676-AA1E-6088FD84A83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DD173F26-9B14-4C04-B028-FDCEA6102205}" type="datetimeFigureOut">
              <a:rPr lang="zh-CN" altLang="en-US" smtClean="0"/>
              <a:t>2016/9/22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6AA2280-E2F6-4676-AA1E-6088FD84A83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173F26-9B14-4C04-B028-FDCEA6102205}" type="datetimeFigureOut">
              <a:rPr lang="zh-CN" altLang="en-US" smtClean="0"/>
              <a:t>2016/9/22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6AA2280-E2F6-4676-AA1E-6088FD84A83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5" name="Date Placeholder 4"/>
          <p:cNvSpPr>
            <a:spLocks noGrp="1"/>
          </p:cNvSpPr>
          <p:nvPr>
            <p:ph type="dt" sz="half" idx="10"/>
          </p:nvPr>
        </p:nvSpPr>
        <p:spPr/>
        <p:txBody>
          <a:bodyPr/>
          <a:lstStyle/>
          <a:p>
            <a:fld id="{DD173F26-9B14-4C04-B028-FDCEA6102205}" type="datetimeFigureOut">
              <a:rPr lang="zh-CN" altLang="en-US" smtClean="0"/>
              <a:t>2016/9/22</a:t>
            </a:fld>
            <a:endParaRPr lang="zh-CN"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D6AA2280-E2F6-4676-AA1E-6088FD84A83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CN" altLang="en-US" smtClean="0"/>
              <a:t>单击图标添加图片</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D173F26-9B14-4C04-B028-FDCEA6102205}" type="datetimeFigureOut">
              <a:rPr lang="zh-CN" altLang="en-US" smtClean="0"/>
              <a:t>2016/9/22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6AA2280-E2F6-4676-AA1E-6088FD84A83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DD173F26-9B14-4C04-B028-FDCEA6102205}" type="datetimeFigureOut">
              <a:rPr lang="zh-CN" altLang="en-US" smtClean="0"/>
              <a:t>2016/9/22</a:t>
            </a:fld>
            <a:endParaRPr lang="zh-CN" alt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D6AA2280-E2F6-4676-AA1E-6088FD84A83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pPr algn="ctr"/>
            <a:r>
              <a:rPr lang="zh-CN" altLang="en-US" sz="8000" b="1" dirty="0" smtClean="0">
                <a:latin typeface="楷体" panose="02010609060101010101" pitchFamily="49" charset="-122"/>
                <a:ea typeface="楷体" panose="02010609060101010101" pitchFamily="49" charset="-122"/>
              </a:rPr>
              <a:t>滴滴小店</a:t>
            </a:r>
            <a:endParaRPr lang="zh-CN" altLang="en-US" sz="8000" b="1" dirty="0">
              <a:latin typeface="楷体" panose="02010609060101010101" pitchFamily="49" charset="-122"/>
              <a:ea typeface="楷体" panose="02010609060101010101" pitchFamily="49" charset="-122"/>
            </a:endParaRPr>
          </a:p>
        </p:txBody>
      </p:sp>
      <p:sp>
        <p:nvSpPr>
          <p:cNvPr id="3" name="副标题 2"/>
          <p:cNvSpPr>
            <a:spLocks noGrp="1"/>
          </p:cNvSpPr>
          <p:nvPr>
            <p:ph type="subTitle" idx="1"/>
          </p:nvPr>
        </p:nvSpPr>
        <p:spPr>
          <a:xfrm rot="19140000">
            <a:off x="1965290" y="2189384"/>
            <a:ext cx="6511131" cy="2624825"/>
          </a:xfrm>
        </p:spPr>
        <p:txBody>
          <a:bodyPr>
            <a:normAutofit/>
          </a:bodyPr>
          <a:lstStyle/>
          <a:p>
            <a:r>
              <a:rPr lang="zh-CN" altLang="en-US" sz="2400" dirty="0" smtClean="0"/>
              <a:t>组员：</a:t>
            </a:r>
            <a:r>
              <a:rPr lang="en-US" altLang="zh-CN" sz="2400" dirty="0" smtClean="0"/>
              <a:t>	</a:t>
            </a:r>
            <a:r>
              <a:rPr lang="zh-CN" altLang="en-US" sz="2400" dirty="0" smtClean="0"/>
              <a:t>桑春铨</a:t>
            </a:r>
            <a:r>
              <a:rPr lang="en-US" altLang="zh-CN" sz="2400" dirty="0" smtClean="0"/>
              <a:t>	</a:t>
            </a:r>
            <a:r>
              <a:rPr lang="zh-CN" altLang="en-US" sz="2400" dirty="0" smtClean="0"/>
              <a:t>沈国肖</a:t>
            </a:r>
            <a:r>
              <a:rPr lang="en-US" altLang="zh-CN" sz="2400" dirty="0" smtClean="0"/>
              <a:t>			</a:t>
            </a:r>
            <a:r>
              <a:rPr lang="zh-CN" altLang="en-US" sz="2400" dirty="0" smtClean="0"/>
              <a:t>沈玙帆</a:t>
            </a:r>
            <a:r>
              <a:rPr lang="en-US" altLang="zh-CN" sz="2400" dirty="0" smtClean="0"/>
              <a:t>	</a:t>
            </a:r>
            <a:r>
              <a:rPr lang="zh-CN" altLang="en-US" sz="2400" dirty="0" smtClean="0"/>
              <a:t>沈心友</a:t>
            </a:r>
            <a:r>
              <a:rPr lang="en-US" altLang="zh-CN" sz="2400" dirty="0" smtClean="0"/>
              <a:t>			</a:t>
            </a:r>
            <a:r>
              <a:rPr lang="zh-CN" altLang="en-US" sz="2400" dirty="0" smtClean="0"/>
              <a:t>石玉龙</a:t>
            </a:r>
            <a:r>
              <a:rPr lang="en-US" altLang="zh-CN" sz="2400" dirty="0" smtClean="0"/>
              <a:t>	</a:t>
            </a:r>
            <a:r>
              <a:rPr lang="zh-CN" altLang="en-US" sz="2400" dirty="0" smtClean="0"/>
              <a:t>孙大洋</a:t>
            </a:r>
            <a:endParaRPr lang="zh-CN" altLang="en-US" sz="2400" dirty="0"/>
          </a:p>
        </p:txBody>
      </p:sp>
    </p:spTree>
    <p:extLst>
      <p:ext uri="{BB962C8B-B14F-4D97-AF65-F5344CB8AC3E}">
        <p14:creationId xmlns:p14="http://schemas.microsoft.com/office/powerpoint/2010/main" val="32889662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项目背景</a:t>
            </a:r>
            <a:endParaRPr lang="zh-CN" altLang="en-US" dirty="0"/>
          </a:p>
        </p:txBody>
      </p:sp>
      <p:sp>
        <p:nvSpPr>
          <p:cNvPr id="3" name="内容占位符 2"/>
          <p:cNvSpPr>
            <a:spLocks noGrp="1"/>
          </p:cNvSpPr>
          <p:nvPr>
            <p:ph idx="1"/>
          </p:nvPr>
        </p:nvSpPr>
        <p:spPr>
          <a:xfrm>
            <a:off x="755576" y="764704"/>
            <a:ext cx="7520940" cy="4320480"/>
          </a:xfrm>
        </p:spPr>
        <p:txBody>
          <a:bodyPr>
            <a:normAutofit lnSpcReduction="10000"/>
          </a:bodyPr>
          <a:lstStyle/>
          <a:p>
            <a:pPr>
              <a:lnSpc>
                <a:spcPct val="150000"/>
              </a:lnSpc>
            </a:pPr>
            <a:r>
              <a:rPr lang="en-US" altLang="zh-CN" sz="2400" dirty="0" smtClean="0"/>
              <a:t>            </a:t>
            </a:r>
            <a:r>
              <a:rPr lang="zh-CN" altLang="zh-CN" sz="2400" dirty="0" smtClean="0"/>
              <a:t>随着</a:t>
            </a:r>
            <a:r>
              <a:rPr lang="zh-CN" altLang="zh-CN" sz="2400" dirty="0"/>
              <a:t>移动互联网的快速发展，特别是手机定位功能的普及，越来越多的人通过手机进行日常消费</a:t>
            </a:r>
            <a:r>
              <a:rPr lang="zh-CN" altLang="zh-CN" sz="2400" dirty="0" smtClean="0"/>
              <a:t>。</a:t>
            </a:r>
            <a:r>
              <a:rPr lang="en-US" altLang="zh-CN" sz="2400" dirty="0" smtClean="0"/>
              <a:t>          </a:t>
            </a:r>
          </a:p>
          <a:p>
            <a:pPr>
              <a:lnSpc>
                <a:spcPct val="150000"/>
              </a:lnSpc>
            </a:pPr>
            <a:r>
              <a:rPr lang="en-US" altLang="zh-CN" sz="2400" dirty="0"/>
              <a:t> </a:t>
            </a:r>
            <a:r>
              <a:rPr lang="en-US" altLang="zh-CN" sz="2400" dirty="0" smtClean="0"/>
              <a:t>           </a:t>
            </a:r>
            <a:r>
              <a:rPr lang="zh-CN" altLang="zh-CN" sz="2400" dirty="0" smtClean="0"/>
              <a:t>面对</a:t>
            </a:r>
            <a:r>
              <a:rPr lang="zh-CN" altLang="zh-CN" sz="2400" dirty="0"/>
              <a:t>越来越细化的消费模式，以及越来越方便快捷的新型电商出现，商家及消费者对现在的电商模式提出了更快更方便的要求。之前受限于物流系统效率的电商模式并不能很好地实现商家与消费者之间的互动，实现一个基于地理位置的移动电子商务系统具有很强的实用价值</a:t>
            </a:r>
            <a:r>
              <a:rPr lang="zh-CN" altLang="zh-CN" sz="2400" dirty="0" smtClean="0"/>
              <a:t>。</a:t>
            </a:r>
            <a:r>
              <a:rPr lang="en-US" altLang="zh-CN" sz="2400" dirty="0" smtClean="0"/>
              <a:t>  </a:t>
            </a:r>
            <a:endParaRPr lang="zh-CN" altLang="zh-CN" sz="2400" dirty="0"/>
          </a:p>
          <a:p>
            <a:pPr>
              <a:lnSpc>
                <a:spcPct val="150000"/>
              </a:lnSpc>
            </a:pPr>
            <a:endParaRPr lang="zh-CN" altLang="en-US" dirty="0"/>
          </a:p>
        </p:txBody>
      </p:sp>
    </p:spTree>
    <p:extLst>
      <p:ext uri="{BB962C8B-B14F-4D97-AF65-F5344CB8AC3E}">
        <p14:creationId xmlns:p14="http://schemas.microsoft.com/office/powerpoint/2010/main" val="3777631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项目背景</a:t>
            </a:r>
            <a:endParaRPr lang="zh-CN" altLang="en-US" dirty="0"/>
          </a:p>
        </p:txBody>
      </p:sp>
      <p:sp>
        <p:nvSpPr>
          <p:cNvPr id="3" name="内容占位符 2"/>
          <p:cNvSpPr>
            <a:spLocks noGrp="1"/>
          </p:cNvSpPr>
          <p:nvPr>
            <p:ph idx="1"/>
          </p:nvPr>
        </p:nvSpPr>
        <p:spPr/>
        <p:txBody>
          <a:bodyPr>
            <a:normAutofit/>
          </a:bodyPr>
          <a:lstStyle/>
          <a:p>
            <a:r>
              <a:rPr lang="zh-CN" altLang="en-US" sz="2400" b="0" dirty="0" smtClean="0">
                <a:latin typeface="+mj-ea"/>
                <a:ea typeface="+mj-ea"/>
              </a:rPr>
              <a:t>一</a:t>
            </a:r>
            <a:r>
              <a:rPr lang="en-US" altLang="zh-CN" sz="2400" b="0" dirty="0" smtClean="0">
                <a:latin typeface="+mj-ea"/>
                <a:ea typeface="+mj-ea"/>
              </a:rPr>
              <a:t>.</a:t>
            </a:r>
            <a:r>
              <a:rPr lang="zh-CN" altLang="en-US" sz="2400" b="0" dirty="0" smtClean="0">
                <a:latin typeface="+mj-ea"/>
                <a:ea typeface="+mj-ea"/>
              </a:rPr>
              <a:t>在当前外卖的质疑声不断的环境下，一顿健康、绿色的饭显得格外的重要。</a:t>
            </a:r>
            <a:endParaRPr lang="zh-CN" altLang="en-US" sz="2400" b="0" dirty="0">
              <a:latin typeface="+mj-ea"/>
              <a:ea typeface="+mj-ea"/>
            </a:endParaRPr>
          </a:p>
        </p:txBody>
      </p:sp>
    </p:spTree>
    <p:extLst>
      <p:ext uri="{BB962C8B-B14F-4D97-AF65-F5344CB8AC3E}">
        <p14:creationId xmlns:p14="http://schemas.microsoft.com/office/powerpoint/2010/main" val="93444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项目背景</a:t>
            </a:r>
          </a:p>
        </p:txBody>
      </p:sp>
      <p:sp>
        <p:nvSpPr>
          <p:cNvPr id="3" name="内容占位符 2"/>
          <p:cNvSpPr>
            <a:spLocks noGrp="1"/>
          </p:cNvSpPr>
          <p:nvPr>
            <p:ph idx="1"/>
          </p:nvPr>
        </p:nvSpPr>
        <p:spPr/>
        <p:txBody>
          <a:bodyPr>
            <a:normAutofit/>
          </a:bodyPr>
          <a:lstStyle/>
          <a:p>
            <a:r>
              <a:rPr lang="zh-CN" altLang="en-US" sz="2400" b="0" dirty="0" smtClean="0">
                <a:latin typeface="+mj-ea"/>
                <a:ea typeface="+mj-ea"/>
              </a:rPr>
              <a:t>二</a:t>
            </a:r>
            <a:r>
              <a:rPr lang="en-US" altLang="zh-CN" sz="2400" b="0" dirty="0" smtClean="0">
                <a:latin typeface="+mj-ea"/>
                <a:ea typeface="+mj-ea"/>
              </a:rPr>
              <a:t>.</a:t>
            </a:r>
            <a:r>
              <a:rPr lang="zh-CN" altLang="en-US" sz="2400" b="0" dirty="0" smtClean="0">
                <a:latin typeface="+mj-ea"/>
                <a:ea typeface="+mj-ea"/>
              </a:rPr>
              <a:t>许多的外卖在高峰的时期总要等待许多时间才能送达，而滴滴小店克服了这个难题</a:t>
            </a:r>
            <a:endParaRPr lang="zh-CN" altLang="en-US" sz="2400" b="0" dirty="0">
              <a:latin typeface="+mj-ea"/>
              <a:ea typeface="+mj-ea"/>
            </a:endParaRPr>
          </a:p>
        </p:txBody>
      </p:sp>
    </p:spTree>
    <p:extLst>
      <p:ext uri="{BB962C8B-B14F-4D97-AF65-F5344CB8AC3E}">
        <p14:creationId xmlns:p14="http://schemas.microsoft.com/office/powerpoint/2010/main" val="929934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half" idx="2"/>
          </p:nvPr>
        </p:nvSpPr>
        <p:spPr/>
        <p:txBody>
          <a:bodyPr/>
          <a:lstStyle/>
          <a:p>
            <a:r>
              <a:rPr lang="zh-CN" altLang="en-US" dirty="0" smtClean="0"/>
              <a:t>滴滴打车</a:t>
            </a:r>
            <a:endParaRPr lang="en-US" altLang="zh-CN" dirty="0" smtClean="0"/>
          </a:p>
          <a:p>
            <a:endParaRPr lang="en-US" altLang="zh-CN" dirty="0"/>
          </a:p>
          <a:p>
            <a:endParaRPr lang="en-US" altLang="zh-CN" dirty="0" smtClean="0"/>
          </a:p>
          <a:p>
            <a:r>
              <a:rPr lang="en-US" altLang="zh-CN" dirty="0" err="1" smtClean="0"/>
              <a:t>uber</a:t>
            </a:r>
            <a:endParaRPr lang="en-US" altLang="zh-CN" dirty="0" smtClean="0"/>
          </a:p>
          <a:p>
            <a:endParaRPr lang="en-US" altLang="zh-CN" dirty="0"/>
          </a:p>
          <a:p>
            <a:endParaRPr lang="en-US" altLang="zh-CN" dirty="0" smtClean="0"/>
          </a:p>
          <a:p>
            <a:r>
              <a:rPr lang="zh-CN" altLang="en-US" dirty="0" smtClean="0"/>
              <a:t>淘宝</a:t>
            </a:r>
            <a:endParaRPr lang="zh-CN" altLang="en-US" dirty="0"/>
          </a:p>
        </p:txBody>
      </p:sp>
      <p:sp>
        <p:nvSpPr>
          <p:cNvPr id="4" name="标题 3"/>
          <p:cNvSpPr>
            <a:spLocks noGrp="1"/>
          </p:cNvSpPr>
          <p:nvPr>
            <p:ph type="title"/>
          </p:nvPr>
        </p:nvSpPr>
        <p:spPr/>
        <p:txBody>
          <a:bodyPr/>
          <a:lstStyle/>
          <a:p>
            <a:pPr algn="ctr"/>
            <a:r>
              <a:rPr lang="zh-CN" altLang="en-US" dirty="0" smtClean="0"/>
              <a:t>参考到的比较受欢迎的</a:t>
            </a:r>
            <a:r>
              <a:rPr lang="en-US" altLang="zh-CN" dirty="0" smtClean="0"/>
              <a:t>app</a:t>
            </a:r>
            <a:endParaRPr lang="zh-CN" altLang="en-US" dirty="0"/>
          </a:p>
        </p:txBody>
      </p:sp>
      <p:pic>
        <p:nvPicPr>
          <p:cNvPr id="102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699792" y="836712"/>
            <a:ext cx="1193577" cy="1239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9792" y="2428131"/>
            <a:ext cx="1224136" cy="10919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933" y="3861048"/>
            <a:ext cx="1222995"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6050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animEffect transition="in" filter="fade">
                                      <p:cBhvr>
                                        <p:cTn id="1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sz="6000" dirty="0">
                <a:solidFill>
                  <a:schemeClr val="tx1"/>
                </a:solidFill>
              </a:rPr>
              <a:t>项目概述</a:t>
            </a:r>
          </a:p>
        </p:txBody>
      </p:sp>
      <p:sp>
        <p:nvSpPr>
          <p:cNvPr id="8" name="内容占位符 7"/>
          <p:cNvSpPr>
            <a:spLocks noGrp="1"/>
          </p:cNvSpPr>
          <p:nvPr>
            <p:ph idx="1"/>
          </p:nvPr>
        </p:nvSpPr>
        <p:spPr/>
        <p:txBody>
          <a:bodyPr>
            <a:normAutofit lnSpcReduction="10000"/>
          </a:bodyPr>
          <a:lstStyle/>
          <a:p>
            <a:r>
              <a:rPr lang="en-US" altLang="zh-CN" dirty="0" smtClean="0"/>
              <a:t>        </a:t>
            </a:r>
            <a:r>
              <a:rPr lang="zh-CN" altLang="zh-CN" dirty="0" smtClean="0"/>
              <a:t>类似</a:t>
            </a:r>
            <a:r>
              <a:rPr lang="zh-CN" altLang="zh-CN" dirty="0"/>
              <a:t>滴滴打</a:t>
            </a:r>
            <a:r>
              <a:rPr lang="zh-CN" altLang="zh-CN" dirty="0" smtClean="0"/>
              <a:t>车模式，通过</a:t>
            </a:r>
            <a:r>
              <a:rPr lang="zh-CN" altLang="zh-CN" dirty="0"/>
              <a:t>消费者与商家的地址位置信息，快速有效地解决用户的购买需求，快捷有效地处理用户的购买需求。</a:t>
            </a:r>
          </a:p>
          <a:p>
            <a:endParaRPr lang="zh-CN" altLang="en-US" dirty="0"/>
          </a:p>
        </p:txBody>
      </p:sp>
      <p:sp>
        <p:nvSpPr>
          <p:cNvPr id="9" name="文本占位符 8"/>
          <p:cNvSpPr>
            <a:spLocks noGrp="1"/>
          </p:cNvSpPr>
          <p:nvPr>
            <p:ph type="body" sz="half" idx="2"/>
          </p:nvPr>
        </p:nvSpPr>
        <p:spPr/>
        <p:txBody>
          <a:bodyPr/>
          <a:lstStyle/>
          <a:p>
            <a:endParaRPr lang="zh-CN" altLang="en-US" dirty="0"/>
          </a:p>
        </p:txBody>
      </p:sp>
    </p:spTree>
    <p:extLst>
      <p:ext uri="{BB962C8B-B14F-4D97-AF65-F5344CB8AC3E}">
        <p14:creationId xmlns:p14="http://schemas.microsoft.com/office/powerpoint/2010/main" val="168560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randombar(horizontal)">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755576" y="404664"/>
            <a:ext cx="7520940" cy="548640"/>
          </a:xfrm>
        </p:spPr>
        <p:txBody>
          <a:bodyPr/>
          <a:lstStyle/>
          <a:p>
            <a:r>
              <a:rPr lang="en-US" altLang="zh-CN" dirty="0" smtClean="0"/>
              <a:t>			</a:t>
            </a:r>
            <a:r>
              <a:rPr lang="zh-CN" altLang="en-US" dirty="0" smtClean="0"/>
              <a:t>项目功能</a:t>
            </a:r>
            <a:endParaRPr lang="zh-CN" altLang="en-US" dirty="0"/>
          </a:p>
        </p:txBody>
      </p:sp>
      <p:sp>
        <p:nvSpPr>
          <p:cNvPr id="6" name="内容占位符 5"/>
          <p:cNvSpPr>
            <a:spLocks noGrp="1"/>
          </p:cNvSpPr>
          <p:nvPr>
            <p:ph idx="1"/>
          </p:nvPr>
        </p:nvSpPr>
        <p:spPr/>
        <p:txBody>
          <a:bodyPr>
            <a:normAutofit/>
          </a:bodyPr>
          <a:lstStyle/>
          <a:p>
            <a:r>
              <a:rPr lang="zh-CN" altLang="en-US" sz="2400" b="0" dirty="0" smtClean="0">
                <a:latin typeface="+mj-ea"/>
                <a:ea typeface="+mj-ea"/>
              </a:rPr>
              <a:t>对于消费者：</a:t>
            </a:r>
            <a:endParaRPr lang="en-US" altLang="zh-CN" sz="2400" b="0" dirty="0" smtClean="0">
              <a:latin typeface="+mj-ea"/>
              <a:ea typeface="+mj-ea"/>
            </a:endParaRPr>
          </a:p>
          <a:p>
            <a:r>
              <a:rPr lang="en-US" altLang="zh-CN" sz="2400" b="0" dirty="0">
                <a:latin typeface="+mj-ea"/>
                <a:ea typeface="+mj-ea"/>
              </a:rPr>
              <a:t>	</a:t>
            </a:r>
            <a:r>
              <a:rPr lang="en-US" altLang="zh-CN" sz="2400" b="0" dirty="0" smtClean="0">
                <a:latin typeface="+mj-ea"/>
                <a:ea typeface="+mj-ea"/>
              </a:rPr>
              <a:t>	1.</a:t>
            </a:r>
            <a:r>
              <a:rPr lang="zh-CN" altLang="en-US" sz="2400" b="0" dirty="0" smtClean="0">
                <a:latin typeface="+mj-ea"/>
                <a:ea typeface="+mj-ea"/>
              </a:rPr>
              <a:t>商品浏览</a:t>
            </a:r>
            <a:r>
              <a:rPr lang="en-US" altLang="zh-CN" sz="2400" b="0" dirty="0" smtClean="0">
                <a:latin typeface="+mj-ea"/>
                <a:ea typeface="+mj-ea"/>
              </a:rPr>
              <a:t>	</a:t>
            </a:r>
          </a:p>
          <a:p>
            <a:r>
              <a:rPr lang="en-US" altLang="zh-CN" sz="2400" b="0" dirty="0">
                <a:latin typeface="+mj-ea"/>
                <a:ea typeface="+mj-ea"/>
              </a:rPr>
              <a:t>	</a:t>
            </a:r>
            <a:r>
              <a:rPr lang="en-US" altLang="zh-CN" sz="2400" b="0" dirty="0" smtClean="0">
                <a:latin typeface="+mj-ea"/>
                <a:ea typeface="+mj-ea"/>
              </a:rPr>
              <a:t>	2.</a:t>
            </a:r>
            <a:r>
              <a:rPr lang="zh-CN" altLang="en-US" sz="2400" b="0" dirty="0" smtClean="0">
                <a:latin typeface="+mj-ea"/>
                <a:ea typeface="+mj-ea"/>
              </a:rPr>
              <a:t>下单订购</a:t>
            </a:r>
            <a:endParaRPr lang="zh-CN" altLang="en-US" sz="2400" b="0" dirty="0">
              <a:latin typeface="+mj-ea"/>
              <a:ea typeface="+mj-ea"/>
            </a:endParaRPr>
          </a:p>
        </p:txBody>
      </p:sp>
    </p:spTree>
    <p:extLst>
      <p:ext uri="{BB962C8B-B14F-4D97-AF65-F5344CB8AC3E}">
        <p14:creationId xmlns:p14="http://schemas.microsoft.com/office/powerpoint/2010/main" val="1306730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zh-CN" altLang="en-US" dirty="0"/>
              <a:t>项目功能</a:t>
            </a:r>
          </a:p>
        </p:txBody>
      </p:sp>
      <p:sp>
        <p:nvSpPr>
          <p:cNvPr id="3" name="内容占位符 2"/>
          <p:cNvSpPr>
            <a:spLocks noGrp="1"/>
          </p:cNvSpPr>
          <p:nvPr>
            <p:ph idx="1"/>
          </p:nvPr>
        </p:nvSpPr>
        <p:spPr>
          <a:xfrm>
            <a:off x="827584" y="1052736"/>
            <a:ext cx="7520940" cy="3579849"/>
          </a:xfrm>
        </p:spPr>
        <p:txBody>
          <a:bodyPr>
            <a:normAutofit/>
          </a:bodyPr>
          <a:lstStyle/>
          <a:p>
            <a:r>
              <a:rPr lang="zh-CN" altLang="en-US" sz="2400" b="0" dirty="0" smtClean="0">
                <a:latin typeface="+mj-ea"/>
                <a:ea typeface="+mj-ea"/>
              </a:rPr>
              <a:t>对于商家：</a:t>
            </a:r>
            <a:endParaRPr lang="en-US" altLang="zh-CN" sz="2400" b="0" dirty="0" smtClean="0">
              <a:latin typeface="+mj-ea"/>
              <a:ea typeface="+mj-ea"/>
            </a:endParaRPr>
          </a:p>
          <a:p>
            <a:r>
              <a:rPr lang="en-US" altLang="zh-CN" sz="2400" b="0" dirty="0">
                <a:latin typeface="+mj-ea"/>
                <a:ea typeface="+mj-ea"/>
              </a:rPr>
              <a:t>	</a:t>
            </a:r>
            <a:r>
              <a:rPr lang="en-US" altLang="zh-CN" sz="2400" b="0" dirty="0" smtClean="0">
                <a:latin typeface="+mj-ea"/>
                <a:ea typeface="+mj-ea"/>
              </a:rPr>
              <a:t>	1.</a:t>
            </a:r>
            <a:r>
              <a:rPr lang="zh-CN" altLang="en-US" sz="2400" b="0" dirty="0" smtClean="0">
                <a:latin typeface="+mj-ea"/>
                <a:ea typeface="+mj-ea"/>
              </a:rPr>
              <a:t>接单处理</a:t>
            </a:r>
            <a:endParaRPr lang="en-US" altLang="zh-CN" sz="2400" b="0" dirty="0" smtClean="0">
              <a:latin typeface="+mj-ea"/>
              <a:ea typeface="+mj-ea"/>
            </a:endParaRPr>
          </a:p>
          <a:p>
            <a:r>
              <a:rPr lang="en-US" altLang="zh-CN" sz="2400" b="0" dirty="0">
                <a:latin typeface="+mj-ea"/>
                <a:ea typeface="+mj-ea"/>
              </a:rPr>
              <a:t>	</a:t>
            </a:r>
            <a:r>
              <a:rPr lang="en-US" altLang="zh-CN" sz="2400" b="0" dirty="0" smtClean="0">
                <a:latin typeface="+mj-ea"/>
                <a:ea typeface="+mj-ea"/>
              </a:rPr>
              <a:t>	2.</a:t>
            </a:r>
            <a:r>
              <a:rPr lang="zh-CN" altLang="en-US" sz="2400" b="0" dirty="0" smtClean="0">
                <a:latin typeface="+mj-ea"/>
                <a:ea typeface="+mj-ea"/>
              </a:rPr>
              <a:t>优惠券管理</a:t>
            </a:r>
            <a:endParaRPr lang="zh-CN" altLang="en-US" sz="2400" b="0" dirty="0">
              <a:latin typeface="+mj-ea"/>
              <a:ea typeface="+mj-ea"/>
            </a:endParaRPr>
          </a:p>
        </p:txBody>
      </p:sp>
    </p:spTree>
    <p:extLst>
      <p:ext uri="{BB962C8B-B14F-4D97-AF65-F5344CB8AC3E}">
        <p14:creationId xmlns:p14="http://schemas.microsoft.com/office/powerpoint/2010/main" val="227891123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56</TotalTime>
  <Words>215</Words>
  <Application>Microsoft Office PowerPoint</Application>
  <PresentationFormat>全屏显示(4:3)</PresentationFormat>
  <Paragraphs>27</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角度</vt:lpstr>
      <vt:lpstr>滴滴小店</vt:lpstr>
      <vt:lpstr>项目背景</vt:lpstr>
      <vt:lpstr>项目背景</vt:lpstr>
      <vt:lpstr>项目背景</vt:lpstr>
      <vt:lpstr>参考到的比较受欢迎的app</vt:lpstr>
      <vt:lpstr>项目概述</vt:lpstr>
      <vt:lpstr>   项目功能</vt:lpstr>
      <vt:lpstr>   项目功能</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滴滴小店</dc:title>
  <dc:creator>836226577@qq.com</dc:creator>
  <cp:lastModifiedBy>836226577@qq.com</cp:lastModifiedBy>
  <cp:revision>8</cp:revision>
  <dcterms:created xsi:type="dcterms:W3CDTF">2016-09-20T11:32:22Z</dcterms:created>
  <dcterms:modified xsi:type="dcterms:W3CDTF">2016-09-22T01:56:45Z</dcterms:modified>
</cp:coreProperties>
</file>