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.xml" ContentType="application/vnd.openxmlformats-officedocument.presentationml.tags+xml"/>
  <Override PartName="/ppt/tags/tag650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</p:sldMasterIdLst>
  <p:sldIdLst>
    <p:sldId id="257" r:id="rId4"/>
    <p:sldId id="259" r:id="rId5"/>
    <p:sldId id="274" r:id="rId6"/>
    <p:sldId id="278" r:id="rId7"/>
    <p:sldId id="277" r:id="rId8"/>
    <p:sldId id="279" r:id="rId9"/>
    <p:sldId id="282" r:id="rId10"/>
    <p:sldId id="280" r:id="rId11"/>
    <p:sldId id="319" r:id="rId12"/>
    <p:sldId id="281" r:id="rId13"/>
    <p:sldId id="320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2" r:id="rId23"/>
    <p:sldId id="295" r:id="rId24"/>
    <p:sldId id="296" r:id="rId25"/>
    <p:sldId id="298" r:id="rId26"/>
    <p:sldId id="299" r:id="rId27"/>
    <p:sldId id="300" r:id="rId28"/>
    <p:sldId id="301" r:id="rId29"/>
    <p:sldId id="302" r:id="rId30"/>
    <p:sldId id="304" r:id="rId31"/>
    <p:sldId id="307" r:id="rId32"/>
    <p:sldId id="309" r:id="rId33"/>
    <p:sldId id="315" r:id="rId34"/>
    <p:sldId id="313" r:id="rId35"/>
    <p:sldId id="314" r:id="rId36"/>
    <p:sldId id="318" r:id="rId3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  <p:cmAuthor id="1" name="幸全" initials="幸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commentAuthors" Target="commentAuthors.xml"/><Relationship Id="rId40" Type="http://schemas.openxmlformats.org/officeDocument/2006/relationships/tableStyles" Target="tableStyles.xml"/><Relationship Id="rId4" Type="http://schemas.openxmlformats.org/officeDocument/2006/relationships/slide" Target="slides/slide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8" Type="http://schemas.openxmlformats.org/officeDocument/2006/relationships/tags" Target="../tags/tag16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image" Target="../media/image1.jpeg"/><Relationship Id="rId2" Type="http://schemas.openxmlformats.org/officeDocument/2006/relationships/tags" Target="../tags/tag73.xml"/><Relationship Id="rId17" Type="http://schemas.openxmlformats.org/officeDocument/2006/relationships/tags" Target="../tags/tag87.xml"/><Relationship Id="rId16" Type="http://schemas.openxmlformats.org/officeDocument/2006/relationships/tags" Target="../tags/tag86.xml"/><Relationship Id="rId15" Type="http://schemas.openxmlformats.org/officeDocument/2006/relationships/tags" Target="../tags/tag85.xml"/><Relationship Id="rId14" Type="http://schemas.openxmlformats.org/officeDocument/2006/relationships/tags" Target="../tags/tag84.xml"/><Relationship Id="rId13" Type="http://schemas.openxmlformats.org/officeDocument/2006/relationships/tags" Target="../tags/tag83.xml"/><Relationship Id="rId12" Type="http://schemas.openxmlformats.org/officeDocument/2006/relationships/tags" Target="../tags/tag82.xml"/><Relationship Id="rId11" Type="http://schemas.openxmlformats.org/officeDocument/2006/relationships/tags" Target="../tags/tag81.xml"/><Relationship Id="rId10" Type="http://schemas.openxmlformats.org/officeDocument/2006/relationships/tags" Target="../tags/tag80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tags" Target="../tags/tag102.xml"/><Relationship Id="rId7" Type="http://schemas.openxmlformats.org/officeDocument/2006/relationships/tags" Target="../tags/tag101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5" Type="http://schemas.openxmlformats.org/officeDocument/2006/relationships/tags" Target="../tags/tag109.xml"/><Relationship Id="rId14" Type="http://schemas.openxmlformats.org/officeDocument/2006/relationships/tags" Target="../tags/tag108.xml"/><Relationship Id="rId13" Type="http://schemas.openxmlformats.org/officeDocument/2006/relationships/tags" Target="../tags/tag107.xml"/><Relationship Id="rId12" Type="http://schemas.openxmlformats.org/officeDocument/2006/relationships/tags" Target="../tags/tag106.xml"/><Relationship Id="rId11" Type="http://schemas.openxmlformats.org/officeDocument/2006/relationships/tags" Target="../tags/tag105.xml"/><Relationship Id="rId10" Type="http://schemas.openxmlformats.org/officeDocument/2006/relationships/tags" Target="../tags/tag104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17.xml"/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2" Type="http://schemas.openxmlformats.org/officeDocument/2006/relationships/tags" Target="../tags/tag120.xml"/><Relationship Id="rId11" Type="http://schemas.openxmlformats.org/officeDocument/2006/relationships/tags" Target="../tags/tag119.xml"/><Relationship Id="rId10" Type="http://schemas.openxmlformats.org/officeDocument/2006/relationships/tags" Target="../tags/tag118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28.xml"/><Relationship Id="rId8" Type="http://schemas.openxmlformats.org/officeDocument/2006/relationships/tags" Target="../tags/tag127.xml"/><Relationship Id="rId7" Type="http://schemas.openxmlformats.org/officeDocument/2006/relationships/tags" Target="../tags/tag126.xml"/><Relationship Id="rId6" Type="http://schemas.openxmlformats.org/officeDocument/2006/relationships/tags" Target="../tags/tag125.xml"/><Relationship Id="rId5" Type="http://schemas.openxmlformats.org/officeDocument/2006/relationships/tags" Target="../tags/tag124.xml"/><Relationship Id="rId4" Type="http://schemas.openxmlformats.org/officeDocument/2006/relationships/tags" Target="../tags/tag123.xml"/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2" Type="http://schemas.openxmlformats.org/officeDocument/2006/relationships/tags" Target="../tags/tag131.xml"/><Relationship Id="rId11" Type="http://schemas.openxmlformats.org/officeDocument/2006/relationships/tags" Target="../tags/tag130.xml"/><Relationship Id="rId10" Type="http://schemas.openxmlformats.org/officeDocument/2006/relationships/tags" Target="../tags/tag129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39.xml"/><Relationship Id="rId8" Type="http://schemas.openxmlformats.org/officeDocument/2006/relationships/tags" Target="../tags/tag138.xml"/><Relationship Id="rId7" Type="http://schemas.openxmlformats.org/officeDocument/2006/relationships/tags" Target="../tags/tag137.xml"/><Relationship Id="rId6" Type="http://schemas.openxmlformats.org/officeDocument/2006/relationships/tags" Target="../tags/tag136.xml"/><Relationship Id="rId5" Type="http://schemas.openxmlformats.org/officeDocument/2006/relationships/tags" Target="../tags/tag135.xml"/><Relationship Id="rId4" Type="http://schemas.openxmlformats.org/officeDocument/2006/relationships/tags" Target="../tags/tag134.xml"/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2" Type="http://schemas.openxmlformats.org/officeDocument/2006/relationships/tags" Target="../tags/tag142.xml"/><Relationship Id="rId11" Type="http://schemas.openxmlformats.org/officeDocument/2006/relationships/tags" Target="../tags/tag141.xml"/><Relationship Id="rId10" Type="http://schemas.openxmlformats.org/officeDocument/2006/relationships/tags" Target="../tags/tag140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50.xml"/><Relationship Id="rId8" Type="http://schemas.openxmlformats.org/officeDocument/2006/relationships/tags" Target="../tags/tag149.xml"/><Relationship Id="rId7" Type="http://schemas.openxmlformats.org/officeDocument/2006/relationships/tags" Target="../tags/tag148.xml"/><Relationship Id="rId6" Type="http://schemas.openxmlformats.org/officeDocument/2006/relationships/tags" Target="../tags/tag147.xml"/><Relationship Id="rId5" Type="http://schemas.openxmlformats.org/officeDocument/2006/relationships/tags" Target="../tags/tag146.xml"/><Relationship Id="rId4" Type="http://schemas.openxmlformats.org/officeDocument/2006/relationships/tags" Target="../tags/tag145.xml"/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4" Type="http://schemas.openxmlformats.org/officeDocument/2006/relationships/tags" Target="../tags/tag155.xml"/><Relationship Id="rId13" Type="http://schemas.openxmlformats.org/officeDocument/2006/relationships/tags" Target="../tags/tag154.xml"/><Relationship Id="rId12" Type="http://schemas.openxmlformats.org/officeDocument/2006/relationships/tags" Target="../tags/tag153.xml"/><Relationship Id="rId11" Type="http://schemas.openxmlformats.org/officeDocument/2006/relationships/tags" Target="../tags/tag152.xml"/><Relationship Id="rId10" Type="http://schemas.openxmlformats.org/officeDocument/2006/relationships/tags" Target="../tags/tag151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63.xml"/><Relationship Id="rId8" Type="http://schemas.openxmlformats.org/officeDocument/2006/relationships/tags" Target="../tags/tag162.xml"/><Relationship Id="rId7" Type="http://schemas.openxmlformats.org/officeDocument/2006/relationships/tags" Target="../tags/tag161.xml"/><Relationship Id="rId6" Type="http://schemas.openxmlformats.org/officeDocument/2006/relationships/tags" Target="../tags/tag160.xml"/><Relationship Id="rId5" Type="http://schemas.openxmlformats.org/officeDocument/2006/relationships/tags" Target="../tags/tag159.xml"/><Relationship Id="rId4" Type="http://schemas.openxmlformats.org/officeDocument/2006/relationships/tags" Target="../tags/tag158.xml"/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5" Type="http://schemas.openxmlformats.org/officeDocument/2006/relationships/tags" Target="../tags/tag169.xml"/><Relationship Id="rId14" Type="http://schemas.openxmlformats.org/officeDocument/2006/relationships/tags" Target="../tags/tag168.xml"/><Relationship Id="rId13" Type="http://schemas.openxmlformats.org/officeDocument/2006/relationships/tags" Target="../tags/tag167.xml"/><Relationship Id="rId12" Type="http://schemas.openxmlformats.org/officeDocument/2006/relationships/tags" Target="../tags/tag166.xml"/><Relationship Id="rId11" Type="http://schemas.openxmlformats.org/officeDocument/2006/relationships/tags" Target="../tags/tag165.xml"/><Relationship Id="rId10" Type="http://schemas.openxmlformats.org/officeDocument/2006/relationships/tags" Target="../tags/tag164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83.xml"/><Relationship Id="rId8" Type="http://schemas.openxmlformats.org/officeDocument/2006/relationships/tags" Target="../tags/tag182.xml"/><Relationship Id="rId7" Type="http://schemas.openxmlformats.org/officeDocument/2006/relationships/tags" Target="../tags/tag181.xml"/><Relationship Id="rId6" Type="http://schemas.openxmlformats.org/officeDocument/2006/relationships/tags" Target="../tags/tag180.xml"/><Relationship Id="rId5" Type="http://schemas.openxmlformats.org/officeDocument/2006/relationships/tags" Target="../tags/tag179.xml"/><Relationship Id="rId4" Type="http://schemas.openxmlformats.org/officeDocument/2006/relationships/tags" Target="../tags/tag178.xml"/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7" Type="http://schemas.openxmlformats.org/officeDocument/2006/relationships/tags" Target="../tags/tag191.xml"/><Relationship Id="rId16" Type="http://schemas.openxmlformats.org/officeDocument/2006/relationships/tags" Target="../tags/tag190.xml"/><Relationship Id="rId15" Type="http://schemas.openxmlformats.org/officeDocument/2006/relationships/tags" Target="../tags/tag189.xml"/><Relationship Id="rId14" Type="http://schemas.openxmlformats.org/officeDocument/2006/relationships/tags" Target="../tags/tag188.xml"/><Relationship Id="rId13" Type="http://schemas.openxmlformats.org/officeDocument/2006/relationships/tags" Target="../tags/tag187.xml"/><Relationship Id="rId12" Type="http://schemas.openxmlformats.org/officeDocument/2006/relationships/tags" Target="../tags/tag186.xml"/><Relationship Id="rId11" Type="http://schemas.openxmlformats.org/officeDocument/2006/relationships/tags" Target="../tags/tag185.xml"/><Relationship Id="rId10" Type="http://schemas.openxmlformats.org/officeDocument/2006/relationships/tags" Target="../tags/tag18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96.xml"/><Relationship Id="rId5" Type="http://schemas.openxmlformats.org/officeDocument/2006/relationships/tags" Target="../tags/tag195.xml"/><Relationship Id="rId4" Type="http://schemas.openxmlformats.org/officeDocument/2006/relationships/tags" Target="../tags/tag194.xml"/><Relationship Id="rId3" Type="http://schemas.openxmlformats.org/officeDocument/2006/relationships/tags" Target="../tags/tag193.xml"/><Relationship Id="rId2" Type="http://schemas.openxmlformats.org/officeDocument/2006/relationships/tags" Target="../tags/tag19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204.xml"/><Relationship Id="rId8" Type="http://schemas.openxmlformats.org/officeDocument/2006/relationships/tags" Target="../tags/tag203.xml"/><Relationship Id="rId7" Type="http://schemas.openxmlformats.org/officeDocument/2006/relationships/tags" Target="../tags/tag202.xml"/><Relationship Id="rId6" Type="http://schemas.openxmlformats.org/officeDocument/2006/relationships/tags" Target="../tags/tag201.xml"/><Relationship Id="rId5" Type="http://schemas.openxmlformats.org/officeDocument/2006/relationships/tags" Target="../tags/tag200.xml"/><Relationship Id="rId4" Type="http://schemas.openxmlformats.org/officeDocument/2006/relationships/tags" Target="../tags/tag199.xml"/><Relationship Id="rId3" Type="http://schemas.openxmlformats.org/officeDocument/2006/relationships/tags" Target="../tags/tag198.xml"/><Relationship Id="rId21" Type="http://schemas.openxmlformats.org/officeDocument/2006/relationships/tags" Target="../tags/tag216.xml"/><Relationship Id="rId20" Type="http://schemas.openxmlformats.org/officeDocument/2006/relationships/tags" Target="../tags/tag215.xml"/><Relationship Id="rId2" Type="http://schemas.openxmlformats.org/officeDocument/2006/relationships/tags" Target="../tags/tag197.xml"/><Relationship Id="rId19" Type="http://schemas.openxmlformats.org/officeDocument/2006/relationships/tags" Target="../tags/tag214.xml"/><Relationship Id="rId18" Type="http://schemas.openxmlformats.org/officeDocument/2006/relationships/tags" Target="../tags/tag213.xml"/><Relationship Id="rId17" Type="http://schemas.openxmlformats.org/officeDocument/2006/relationships/tags" Target="../tags/tag212.xml"/><Relationship Id="rId16" Type="http://schemas.openxmlformats.org/officeDocument/2006/relationships/tags" Target="../tags/tag211.xml"/><Relationship Id="rId15" Type="http://schemas.openxmlformats.org/officeDocument/2006/relationships/tags" Target="../tags/tag210.xml"/><Relationship Id="rId14" Type="http://schemas.openxmlformats.org/officeDocument/2006/relationships/tags" Target="../tags/tag209.xml"/><Relationship Id="rId13" Type="http://schemas.openxmlformats.org/officeDocument/2006/relationships/tags" Target="../tags/tag208.xml"/><Relationship Id="rId12" Type="http://schemas.openxmlformats.org/officeDocument/2006/relationships/tags" Target="../tags/tag207.xml"/><Relationship Id="rId11" Type="http://schemas.openxmlformats.org/officeDocument/2006/relationships/tags" Target="../tags/tag206.xml"/><Relationship Id="rId10" Type="http://schemas.openxmlformats.org/officeDocument/2006/relationships/tags" Target="../tags/tag205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7" Type="http://schemas.openxmlformats.org/officeDocument/2006/relationships/tags" Target="../tags/tag222.xml"/><Relationship Id="rId6" Type="http://schemas.openxmlformats.org/officeDocument/2006/relationships/tags" Target="../tags/tag221.xml"/><Relationship Id="rId5" Type="http://schemas.openxmlformats.org/officeDocument/2006/relationships/tags" Target="../tags/tag220.xml"/><Relationship Id="rId4" Type="http://schemas.openxmlformats.org/officeDocument/2006/relationships/tags" Target="../tags/tag219.xml"/><Relationship Id="rId3" Type="http://schemas.openxmlformats.org/officeDocument/2006/relationships/tags" Target="../tags/tag218.xml"/><Relationship Id="rId2" Type="http://schemas.openxmlformats.org/officeDocument/2006/relationships/tags" Target="../tags/tag21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230.xml"/><Relationship Id="rId8" Type="http://schemas.openxmlformats.org/officeDocument/2006/relationships/tags" Target="../tags/tag229.xml"/><Relationship Id="rId7" Type="http://schemas.openxmlformats.org/officeDocument/2006/relationships/tags" Target="../tags/tag228.xml"/><Relationship Id="rId6" Type="http://schemas.openxmlformats.org/officeDocument/2006/relationships/tags" Target="../tags/tag227.xml"/><Relationship Id="rId5" Type="http://schemas.openxmlformats.org/officeDocument/2006/relationships/tags" Target="../tags/tag226.xml"/><Relationship Id="rId4" Type="http://schemas.openxmlformats.org/officeDocument/2006/relationships/tags" Target="../tags/tag225.xml"/><Relationship Id="rId3" Type="http://schemas.openxmlformats.org/officeDocument/2006/relationships/tags" Target="../tags/tag224.xml"/><Relationship Id="rId2" Type="http://schemas.openxmlformats.org/officeDocument/2006/relationships/tags" Target="../tags/tag223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5" Type="http://schemas.openxmlformats.org/officeDocument/2006/relationships/tags" Target="../tags/tag234.xml"/><Relationship Id="rId4" Type="http://schemas.openxmlformats.org/officeDocument/2006/relationships/tags" Target="../tags/tag233.xml"/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tags" Target="../tags/tag237.xml"/><Relationship Id="rId3" Type="http://schemas.openxmlformats.org/officeDocument/2006/relationships/tags" Target="../tags/tag236.xml"/><Relationship Id="rId2" Type="http://schemas.openxmlformats.org/officeDocument/2006/relationships/tags" Target="../tags/tag235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7" Type="http://schemas.openxmlformats.org/officeDocument/2006/relationships/tags" Target="../tags/tag243.xml"/><Relationship Id="rId6" Type="http://schemas.openxmlformats.org/officeDocument/2006/relationships/tags" Target="../tags/tag242.xml"/><Relationship Id="rId5" Type="http://schemas.openxmlformats.org/officeDocument/2006/relationships/tags" Target="../tags/tag241.xml"/><Relationship Id="rId4" Type="http://schemas.openxmlformats.org/officeDocument/2006/relationships/tags" Target="../tags/tag240.xml"/><Relationship Id="rId3" Type="http://schemas.openxmlformats.org/officeDocument/2006/relationships/tags" Target="../tags/tag239.xml"/><Relationship Id="rId2" Type="http://schemas.openxmlformats.org/officeDocument/2006/relationships/tags" Target="../tags/tag238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6" Type="http://schemas.openxmlformats.org/officeDocument/2006/relationships/tags" Target="../tags/tag248.xml"/><Relationship Id="rId5" Type="http://schemas.openxmlformats.org/officeDocument/2006/relationships/tags" Target="../tags/tag247.xml"/><Relationship Id="rId4" Type="http://schemas.openxmlformats.org/officeDocument/2006/relationships/tags" Target="../tags/tag246.xml"/><Relationship Id="rId3" Type="http://schemas.openxmlformats.org/officeDocument/2006/relationships/tags" Target="../tags/tag245.xml"/><Relationship Id="rId2" Type="http://schemas.openxmlformats.org/officeDocument/2006/relationships/tags" Target="../tags/tag244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5" Type="http://schemas.openxmlformats.org/officeDocument/2006/relationships/tags" Target="../tags/tag252.xml"/><Relationship Id="rId4" Type="http://schemas.openxmlformats.org/officeDocument/2006/relationships/tags" Target="../tags/tag251.xml"/><Relationship Id="rId3" Type="http://schemas.openxmlformats.org/officeDocument/2006/relationships/tags" Target="../tags/tag250.xml"/><Relationship Id="rId2" Type="http://schemas.openxmlformats.org/officeDocument/2006/relationships/tags" Target="../tags/tag249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60.xml"/><Relationship Id="rId8" Type="http://schemas.openxmlformats.org/officeDocument/2006/relationships/tags" Target="../tags/tag259.xml"/><Relationship Id="rId7" Type="http://schemas.openxmlformats.org/officeDocument/2006/relationships/tags" Target="../tags/tag258.xml"/><Relationship Id="rId6" Type="http://schemas.openxmlformats.org/officeDocument/2006/relationships/tags" Target="../tags/tag257.xml"/><Relationship Id="rId5" Type="http://schemas.openxmlformats.org/officeDocument/2006/relationships/tags" Target="../tags/tag256.xml"/><Relationship Id="rId4" Type="http://schemas.openxmlformats.org/officeDocument/2006/relationships/tags" Target="../tags/tag255.xml"/><Relationship Id="rId3" Type="http://schemas.openxmlformats.org/officeDocument/2006/relationships/tags" Target="../tags/tag254.xml"/><Relationship Id="rId2" Type="http://schemas.openxmlformats.org/officeDocument/2006/relationships/tags" Target="../tags/tag253.xml"/><Relationship Id="rId15" Type="http://schemas.openxmlformats.org/officeDocument/2006/relationships/tags" Target="../tags/tag266.xml"/><Relationship Id="rId14" Type="http://schemas.openxmlformats.org/officeDocument/2006/relationships/tags" Target="../tags/tag265.xml"/><Relationship Id="rId13" Type="http://schemas.openxmlformats.org/officeDocument/2006/relationships/tags" Target="../tags/tag264.xml"/><Relationship Id="rId12" Type="http://schemas.openxmlformats.org/officeDocument/2006/relationships/tags" Target="../tags/tag263.xml"/><Relationship Id="rId11" Type="http://schemas.openxmlformats.org/officeDocument/2006/relationships/tags" Target="../tags/tag262.xml"/><Relationship Id="rId10" Type="http://schemas.openxmlformats.org/officeDocument/2006/relationships/tags" Target="../tags/tag261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image" Target="../media/image1.jpeg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4" Type="http://schemas.openxmlformats.org/officeDocument/2006/relationships/tags" Target="../tags/tag33.xml"/><Relationship Id="rId13" Type="http://schemas.openxmlformats.org/officeDocument/2006/relationships/tags" Target="../tags/tag32.xml"/><Relationship Id="rId12" Type="http://schemas.openxmlformats.org/officeDocument/2006/relationships/tags" Target="../tags/tag31.xml"/><Relationship Id="rId11" Type="http://schemas.openxmlformats.org/officeDocument/2006/relationships/tags" Target="../tags/tag30.xml"/><Relationship Id="rId10" Type="http://schemas.openxmlformats.org/officeDocument/2006/relationships/tags" Target="../tags/tag29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image" Target="../media/image1.jpeg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 cstate="email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grpSp>
        <p:nvGrpSpPr>
          <p:cNvPr id="8" name="组合 7"/>
          <p:cNvGrpSpPr/>
          <p:nvPr userDrawn="1">
            <p:custDataLst>
              <p:tags r:id="rId5"/>
            </p:custDataLst>
          </p:nvPr>
        </p:nvGrpSpPr>
        <p:grpSpPr>
          <a:xfrm>
            <a:off x="937983" y="4643358"/>
            <a:ext cx="2417649" cy="92597"/>
            <a:chOff x="937983" y="4643358"/>
            <a:chExt cx="2417649" cy="92597"/>
          </a:xfrm>
        </p:grpSpPr>
        <p:sp>
          <p:nvSpPr>
            <p:cNvPr id="9" name="矩形 8"/>
            <p:cNvSpPr/>
            <p:nvPr>
              <p:custDataLst>
                <p:tags r:id="rId6"/>
              </p:custDataLst>
            </p:nvPr>
          </p:nvSpPr>
          <p:spPr>
            <a:xfrm>
              <a:off x="937983" y="4643358"/>
              <a:ext cx="659757" cy="925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>
              <p:custDataLst>
                <p:tags r:id="rId7"/>
              </p:custDataLst>
            </p:nvPr>
          </p:nvSpPr>
          <p:spPr>
            <a:xfrm>
              <a:off x="1816929" y="4643358"/>
              <a:ext cx="659757" cy="92597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>
              <p:custDataLst>
                <p:tags r:id="rId8"/>
              </p:custDataLst>
            </p:nvPr>
          </p:nvSpPr>
          <p:spPr>
            <a:xfrm>
              <a:off x="2695875" y="4643358"/>
              <a:ext cx="659757" cy="92597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 userDrawn="1">
            <p:custDataLst>
              <p:tags r:id="rId9"/>
            </p:custDataLst>
          </p:nvPr>
        </p:nvGrpSpPr>
        <p:grpSpPr>
          <a:xfrm>
            <a:off x="2669688" y="2137011"/>
            <a:ext cx="685514" cy="391523"/>
            <a:chOff x="2814025" y="2190750"/>
            <a:chExt cx="578780" cy="330563"/>
          </a:xfrm>
        </p:grpSpPr>
        <p:sp>
          <p:nvSpPr>
            <p:cNvPr id="13" name="平行四边形 12"/>
            <p:cNvSpPr/>
            <p:nvPr>
              <p:custDataLst>
                <p:tags r:id="rId10"/>
              </p:custDataLst>
            </p:nvPr>
          </p:nvSpPr>
          <p:spPr>
            <a:xfrm>
              <a:off x="2814025" y="2190750"/>
              <a:ext cx="423456" cy="330563"/>
            </a:xfrm>
            <a:prstGeom prst="parallelogram">
              <a:avLst>
                <a:gd name="adj" fmla="val 5475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平行四边形 13"/>
            <p:cNvSpPr/>
            <p:nvPr>
              <p:custDataLst>
                <p:tags r:id="rId11"/>
              </p:custDataLst>
            </p:nvPr>
          </p:nvSpPr>
          <p:spPr>
            <a:xfrm>
              <a:off x="3117625" y="2190750"/>
              <a:ext cx="275180" cy="330563"/>
            </a:xfrm>
            <a:prstGeom prst="parallelogram">
              <a:avLst>
                <a:gd name="adj" fmla="val 6444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任意多边形: 形状 18"/>
          <p:cNvSpPr/>
          <p:nvPr>
            <p:custDataLst>
              <p:tags r:id="rId12"/>
            </p:custDataLst>
          </p:nvPr>
        </p:nvSpPr>
        <p:spPr>
          <a:xfrm rot="2365698">
            <a:off x="7655077" y="-1074100"/>
            <a:ext cx="2883678" cy="9983898"/>
          </a:xfrm>
          <a:custGeom>
            <a:avLst/>
            <a:gdLst>
              <a:gd name="connsiteX0" fmla="*/ 1 w 2883678"/>
              <a:gd name="connsiteY0" fmla="*/ 1105308 h 9983898"/>
              <a:gd name="connsiteX1" fmla="*/ 1344271 w 2883678"/>
              <a:gd name="connsiteY1" fmla="*/ 0 h 9983898"/>
              <a:gd name="connsiteX2" fmla="*/ 2883678 w 2883678"/>
              <a:gd name="connsiteY2" fmla="*/ 1872219 h 9983898"/>
              <a:gd name="connsiteX3" fmla="*/ 2883678 w 2883678"/>
              <a:gd name="connsiteY3" fmla="*/ 7612832 h 9983898"/>
              <a:gd name="connsiteX4" fmla="*/ 0 w 2883678"/>
              <a:gd name="connsiteY4" fmla="*/ 9983898 h 998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678" h="9983898">
                <a:moveTo>
                  <a:pt x="1" y="1105308"/>
                </a:moveTo>
                <a:lnTo>
                  <a:pt x="1344271" y="0"/>
                </a:lnTo>
                <a:lnTo>
                  <a:pt x="2883678" y="1872219"/>
                </a:lnTo>
                <a:lnTo>
                  <a:pt x="2883678" y="7612832"/>
                </a:lnTo>
                <a:lnTo>
                  <a:pt x="0" y="9983898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/>
          <p:nvPr>
            <p:custDataLst>
              <p:tags r:id="rId13"/>
            </p:custDataLst>
          </p:nvPr>
        </p:nvCxnSpPr>
        <p:spPr>
          <a:xfrm flipH="1">
            <a:off x="8113274" y="1875453"/>
            <a:ext cx="4100645" cy="505332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 userDrawn="1">
            <p:ph type="ctrTitle" hasCustomPrompt="1"/>
            <p:custDataLst>
              <p:tags r:id="rId14"/>
            </p:custDataLst>
          </p:nvPr>
        </p:nvSpPr>
        <p:spPr>
          <a:xfrm>
            <a:off x="846336" y="1422400"/>
            <a:ext cx="5757663" cy="2252760"/>
          </a:xfrm>
        </p:spPr>
        <p:txBody>
          <a:bodyPr lIns="90000" tIns="46800" rIns="90000" bIns="0" anchor="b" anchorCtr="0">
            <a:normAutofit/>
          </a:bodyPr>
          <a:lstStyle>
            <a:lvl1pPr algn="l">
              <a:defRPr sz="5600" spc="600" baseline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</a:t>
            </a:r>
            <a:br>
              <a:rPr lang="en-US" altLang="zh-CN" dirty="0"/>
            </a:br>
            <a:r>
              <a:rPr lang="zh-CN" altLang="en-US" dirty="0"/>
              <a:t>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 userDrawn="1">
            <p:ph type="subTitle" idx="1" hasCustomPrompt="1"/>
            <p:custDataLst>
              <p:tags r:id="rId15"/>
            </p:custDataLst>
          </p:nvPr>
        </p:nvSpPr>
        <p:spPr>
          <a:xfrm>
            <a:off x="853541" y="3758969"/>
            <a:ext cx="3531736" cy="523220"/>
          </a:xfrm>
        </p:spPr>
        <p:txBody>
          <a:bodyPr lIns="90000" tIns="0" rIns="90000" bIns="4680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b="1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 userDrawn="1">
            <p:ph type="dt" sz="half" idx="10"/>
            <p:custDataLst>
              <p:tags r:id="rId1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 userDrawn="1">
            <p:ph type="ftr" sz="quarter" idx="11"/>
            <p:custDataLst>
              <p:tags r:id="rId1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 userDrawn="1">
            <p:ph type="sldNum" sz="quarter" idx="12"/>
            <p:custDataLst>
              <p:tags r:id="rId1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cap="all"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cap="all"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cap="all"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cap="all"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cap="all"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 cstate="email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矩形 14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0" rtlCol="0" anchor="b" anchorCtr="0">
            <a:normAutofit/>
          </a:bodyPr>
          <a:lstStyle/>
          <a:p>
            <a:pPr algn="l"/>
            <a:endParaRPr lang="zh-CN" altLang="en-US" baseline="0" dirty="0">
              <a:solidFill>
                <a:schemeClr val="bg1"/>
              </a:solidFill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312564" y="2384548"/>
            <a:ext cx="4365271" cy="1156599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9"/>
            </p:custDataLst>
          </p:nvPr>
        </p:nvGrpSpPr>
        <p:grpSpPr>
          <a:xfrm>
            <a:off x="1426108" y="4380855"/>
            <a:ext cx="2417649" cy="92597"/>
            <a:chOff x="937983" y="4643358"/>
            <a:chExt cx="2417649" cy="92597"/>
          </a:xfrm>
        </p:grpSpPr>
        <p:sp>
          <p:nvSpPr>
            <p:cNvPr id="7" name="矩形 6"/>
            <p:cNvSpPr/>
            <p:nvPr>
              <p:custDataLst>
                <p:tags r:id="rId10"/>
              </p:custDataLst>
            </p:nvPr>
          </p:nvSpPr>
          <p:spPr>
            <a:xfrm>
              <a:off x="937983" y="4643358"/>
              <a:ext cx="659757" cy="925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>
              <p:custDataLst>
                <p:tags r:id="rId11"/>
              </p:custDataLst>
            </p:nvPr>
          </p:nvSpPr>
          <p:spPr>
            <a:xfrm>
              <a:off x="1816929" y="4643358"/>
              <a:ext cx="659757" cy="92597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>
              <p:custDataLst>
                <p:tags r:id="rId12"/>
              </p:custDataLst>
            </p:nvPr>
          </p:nvSpPr>
          <p:spPr>
            <a:xfrm>
              <a:off x="2695875" y="4643358"/>
              <a:ext cx="659757" cy="92597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>
            <p:custDataLst>
              <p:tags r:id="rId13"/>
            </p:custDataLst>
          </p:nvPr>
        </p:nvGrpSpPr>
        <p:grpSpPr>
          <a:xfrm>
            <a:off x="5124332" y="-1074100"/>
            <a:ext cx="7183800" cy="9983898"/>
            <a:chOff x="5124332" y="-1074100"/>
            <a:chExt cx="7183800" cy="9983898"/>
          </a:xfrm>
        </p:grpSpPr>
        <p:sp>
          <p:nvSpPr>
            <p:cNvPr id="11" name="任意多边形: 形状 10"/>
            <p:cNvSpPr/>
            <p:nvPr>
              <p:custDataLst>
                <p:tags r:id="rId14"/>
              </p:custDataLst>
            </p:nvPr>
          </p:nvSpPr>
          <p:spPr>
            <a:xfrm rot="2365698">
              <a:off x="7655077" y="-1074100"/>
              <a:ext cx="2883678" cy="9983898"/>
            </a:xfrm>
            <a:custGeom>
              <a:avLst/>
              <a:gdLst>
                <a:gd name="connsiteX0" fmla="*/ 1 w 2883678"/>
                <a:gd name="connsiteY0" fmla="*/ 1105308 h 9983898"/>
                <a:gd name="connsiteX1" fmla="*/ 1344271 w 2883678"/>
                <a:gd name="connsiteY1" fmla="*/ 0 h 9983898"/>
                <a:gd name="connsiteX2" fmla="*/ 2883678 w 2883678"/>
                <a:gd name="connsiteY2" fmla="*/ 1872219 h 9983898"/>
                <a:gd name="connsiteX3" fmla="*/ 2883678 w 2883678"/>
                <a:gd name="connsiteY3" fmla="*/ 7612832 h 9983898"/>
                <a:gd name="connsiteX4" fmla="*/ 0 w 2883678"/>
                <a:gd name="connsiteY4" fmla="*/ 9983898 h 998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3678" h="9983898">
                  <a:moveTo>
                    <a:pt x="1" y="1105308"/>
                  </a:moveTo>
                  <a:lnTo>
                    <a:pt x="1344271" y="0"/>
                  </a:lnTo>
                  <a:lnTo>
                    <a:pt x="2883678" y="1872219"/>
                  </a:lnTo>
                  <a:lnTo>
                    <a:pt x="2883678" y="7612832"/>
                  </a:lnTo>
                  <a:lnTo>
                    <a:pt x="0" y="9983898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/>
            <p:nvPr>
              <p:custDataLst>
                <p:tags r:id="rId15"/>
              </p:custDataLst>
            </p:nvPr>
          </p:nvCxnSpPr>
          <p:spPr>
            <a:xfrm flipH="1">
              <a:off x="5124332" y="-92597"/>
              <a:ext cx="5755104" cy="7092150"/>
            </a:xfrm>
            <a:prstGeom prst="line">
              <a:avLst/>
            </a:prstGeom>
            <a:ln w="698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>
              <p:custDataLst>
                <p:tags r:id="rId16"/>
              </p:custDataLst>
            </p:nvPr>
          </p:nvCxnSpPr>
          <p:spPr>
            <a:xfrm flipH="1">
              <a:off x="8113273" y="1759352"/>
              <a:ext cx="4194859" cy="5169424"/>
            </a:xfrm>
            <a:prstGeom prst="line">
              <a:avLst/>
            </a:prstGeom>
            <a:ln w="698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本占位符 18"/>
          <p:cNvSpPr>
            <a:spLocks noGrp="1"/>
          </p:cNvSpPr>
          <p:nvPr>
            <p:ph type="body" sz="quarter" idx="13" hasCustomPrompt="1"/>
            <p:custDataLst>
              <p:tags r:id="rId17"/>
            </p:custDataLst>
          </p:nvPr>
        </p:nvSpPr>
        <p:spPr>
          <a:xfrm>
            <a:off x="1312564" y="3604023"/>
            <a:ext cx="3434488" cy="585465"/>
          </a:xfrm>
        </p:spPr>
        <p:txBody>
          <a:bodyPr tIns="0">
            <a:norm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11481422" y="5215583"/>
            <a:ext cx="653733" cy="2079552"/>
            <a:chOff x="11481422" y="5215583"/>
            <a:chExt cx="653733" cy="2079552"/>
          </a:xfrm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 userDrawn="1">
            <p:custDataLst>
              <p:tags r:id="rId3"/>
            </p:custDataLst>
          </p:nvPr>
        </p:nvGrpSpPr>
        <p:grpSpPr>
          <a:xfrm rot="0">
            <a:off x="11481435" y="5215890"/>
            <a:ext cx="654050" cy="2079625"/>
            <a:chOff x="11481422" y="5215583"/>
            <a:chExt cx="653733" cy="2079552"/>
          </a:xfrm>
        </p:grpSpPr>
        <p:sp>
          <p:nvSpPr>
            <p:cNvPr id="10" name="任意多边形: 形状 9"/>
            <p:cNvSpPr/>
            <p:nvPr>
              <p:custDataLst>
                <p:tags r:id="rId4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/>
            <p:cNvSpPr/>
            <p:nvPr>
              <p:custDataLst>
                <p:tags r:id="rId5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>
              <p:custDataLst>
                <p:tags r:id="rId6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 userDrawn="1">
            <p:custDataLst>
              <p:tags r:id="rId7"/>
            </p:custDataLst>
          </p:nvPr>
        </p:nvGrpSpPr>
        <p:grpSpPr>
          <a:xfrm rot="10800000">
            <a:off x="49530" y="-438785"/>
            <a:ext cx="654050" cy="2079625"/>
            <a:chOff x="11481422" y="5215583"/>
            <a:chExt cx="653733" cy="2079552"/>
          </a:xfrm>
        </p:grpSpPr>
        <p:sp>
          <p:nvSpPr>
            <p:cNvPr id="14" name="任意多边形: 形状 13"/>
            <p:cNvSpPr/>
            <p:nvPr>
              <p:custDataLst>
                <p:tags r:id="rId8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/>
            <p:cNvSpPr/>
            <p:nvPr>
              <p:custDataLst>
                <p:tags r:id="rId9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/>
            <p:nvPr>
              <p:custDataLst>
                <p:tags r:id="rId10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10" name="组合 9"/>
          <p:cNvGrpSpPr/>
          <p:nvPr userDrawn="1">
            <p:custDataLst>
              <p:tags r:id="rId3"/>
            </p:custDataLst>
          </p:nvPr>
        </p:nvGrpSpPr>
        <p:grpSpPr>
          <a:xfrm rot="10800000">
            <a:off x="49695" y="-438735"/>
            <a:ext cx="653733" cy="2079552"/>
            <a:chOff x="11481422" y="5215583"/>
            <a:chExt cx="653733" cy="2079552"/>
          </a:xfrm>
        </p:grpSpPr>
        <p:sp>
          <p:nvSpPr>
            <p:cNvPr id="11" name="任意多边形: 形状 10"/>
            <p:cNvSpPr/>
            <p:nvPr>
              <p:custDataLst>
                <p:tags r:id="rId4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>
              <p:custDataLst>
                <p:tags r:id="rId5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>
              <p:custDataLst>
                <p:tags r:id="rId6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>
            <a:off x="3455670" y="6675120"/>
            <a:ext cx="5280660" cy="182881"/>
            <a:chOff x="0" y="6720841"/>
            <a:chExt cx="9692640" cy="137160"/>
          </a:xfrm>
        </p:grpSpPr>
        <p:sp>
          <p:nvSpPr>
            <p:cNvPr id="12" name="矩形 11"/>
            <p:cNvSpPr/>
            <p:nvPr>
              <p:custDataLst>
                <p:tags r:id="rId4"/>
              </p:custDataLst>
            </p:nvPr>
          </p:nvSpPr>
          <p:spPr>
            <a:xfrm>
              <a:off x="0" y="6720841"/>
              <a:ext cx="3230880" cy="137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>
              <p:custDataLst>
                <p:tags r:id="rId5"/>
              </p:custDataLst>
            </p:nvPr>
          </p:nvSpPr>
          <p:spPr>
            <a:xfrm>
              <a:off x="3230880" y="6720841"/>
              <a:ext cx="3230880" cy="1371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>
              <p:custDataLst>
                <p:tags r:id="rId6"/>
              </p:custDataLst>
            </p:nvPr>
          </p:nvSpPr>
          <p:spPr>
            <a:xfrm>
              <a:off x="6461760" y="6720841"/>
              <a:ext cx="3230880" cy="137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10" name="组合 9"/>
          <p:cNvGrpSpPr/>
          <p:nvPr userDrawn="1">
            <p:custDataLst>
              <p:tags r:id="rId3"/>
            </p:custDataLst>
          </p:nvPr>
        </p:nvGrpSpPr>
        <p:grpSpPr>
          <a:xfrm>
            <a:off x="3455670" y="0"/>
            <a:ext cx="5280660" cy="182881"/>
            <a:chOff x="0" y="6720841"/>
            <a:chExt cx="9692640" cy="137160"/>
          </a:xfrm>
        </p:grpSpPr>
        <p:sp>
          <p:nvSpPr>
            <p:cNvPr id="11" name="矩形 10"/>
            <p:cNvSpPr/>
            <p:nvPr>
              <p:custDataLst>
                <p:tags r:id="rId4"/>
              </p:custDataLst>
            </p:nvPr>
          </p:nvSpPr>
          <p:spPr>
            <a:xfrm>
              <a:off x="0" y="6720841"/>
              <a:ext cx="3230880" cy="137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>
              <p:custDataLst>
                <p:tags r:id="rId5"/>
              </p:custDataLst>
            </p:nvPr>
          </p:nvSpPr>
          <p:spPr>
            <a:xfrm>
              <a:off x="3230880" y="6720841"/>
              <a:ext cx="3230880" cy="1371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>
              <p:custDataLst>
                <p:tags r:id="rId6"/>
              </p:custDataLst>
            </p:nvPr>
          </p:nvSpPr>
          <p:spPr>
            <a:xfrm>
              <a:off x="6461760" y="6720841"/>
              <a:ext cx="3230880" cy="137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1481422" y="5215583"/>
            <a:ext cx="653733" cy="2079552"/>
            <a:chOff x="11481422" y="5215583"/>
            <a:chExt cx="653733" cy="2079552"/>
          </a:xfrm>
        </p:grpSpPr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/>
            <p:cNvSpPr/>
            <p:nvPr>
              <p:custDataLst>
                <p:tags r:id="rId5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/>
            <p:nvPr>
              <p:custDataLst>
                <p:tags r:id="rId6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8" name="组合 7"/>
          <p:cNvGrpSpPr/>
          <p:nvPr userDrawn="1">
            <p:custDataLst>
              <p:tags r:id="rId3"/>
            </p:custDataLst>
          </p:nvPr>
        </p:nvGrpSpPr>
        <p:grpSpPr>
          <a:xfrm rot="10800000">
            <a:off x="111573" y="-873167"/>
            <a:ext cx="1306665" cy="4156556"/>
            <a:chOff x="11481422" y="5215583"/>
            <a:chExt cx="653733" cy="2079552"/>
          </a:xfrm>
        </p:grpSpPr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/>
            <p:cNvSpPr/>
            <p:nvPr>
              <p:custDataLst>
                <p:tags r:id="rId5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>
              <p:custDataLst>
                <p:tags r:id="rId6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 userDrawn="1">
            <p:custDataLst>
              <p:tags r:id="rId7"/>
            </p:custDataLst>
          </p:nvPr>
        </p:nvGrpSpPr>
        <p:grpSpPr>
          <a:xfrm>
            <a:off x="10777010" y="3585007"/>
            <a:ext cx="1306665" cy="4156556"/>
            <a:chOff x="11481422" y="5215583"/>
            <a:chExt cx="653733" cy="2079552"/>
          </a:xfrm>
        </p:grpSpPr>
        <p:sp>
          <p:nvSpPr>
            <p:cNvPr id="14" name="任意多边形: 形状 13"/>
            <p:cNvSpPr/>
            <p:nvPr>
              <p:custDataLst>
                <p:tags r:id="rId8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/>
            <p:cNvSpPr/>
            <p:nvPr>
              <p:custDataLst>
                <p:tags r:id="rId9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/>
            <p:nvPr>
              <p:custDataLst>
                <p:tags r:id="rId10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>
            <p:custDataLst>
              <p:tags r:id="rId2"/>
            </p:custDataLst>
          </p:nvPr>
        </p:nvSpPr>
        <p:spPr>
          <a:xfrm>
            <a:off x="11123613" y="-7938"/>
            <a:ext cx="1068387" cy="1052513"/>
          </a:xfrm>
          <a:custGeom>
            <a:avLst/>
            <a:gdLst>
              <a:gd name="connsiteX0" fmla="*/ 65352 w 1068729"/>
              <a:gd name="connsiteY0" fmla="*/ 0 h 1052118"/>
              <a:gd name="connsiteX1" fmla="*/ 1068729 w 1068729"/>
              <a:gd name="connsiteY1" fmla="*/ 0 h 1052118"/>
              <a:gd name="connsiteX2" fmla="*/ 1068729 w 1068729"/>
              <a:gd name="connsiteY2" fmla="*/ 977750 h 1052118"/>
              <a:gd name="connsiteX3" fmla="*/ 1040113 w 1068729"/>
              <a:gd name="connsiteY3" fmla="*/ 993283 h 1052118"/>
              <a:gd name="connsiteX4" fmla="*/ 748689 w 1068729"/>
              <a:gd name="connsiteY4" fmla="*/ 1052118 h 1052118"/>
              <a:gd name="connsiteX5" fmla="*/ 0 w 1068729"/>
              <a:gd name="connsiteY5" fmla="*/ 303429 h 1052118"/>
              <a:gd name="connsiteX6" fmla="*/ 58836 w 1068729"/>
              <a:gd name="connsiteY6" fmla="*/ 12005 h 1052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8729" h="1052118">
                <a:moveTo>
                  <a:pt x="65352" y="0"/>
                </a:moveTo>
                <a:lnTo>
                  <a:pt x="1068729" y="0"/>
                </a:lnTo>
                <a:lnTo>
                  <a:pt x="1068729" y="977750"/>
                </a:lnTo>
                <a:lnTo>
                  <a:pt x="1040113" y="993283"/>
                </a:lnTo>
                <a:cubicBezTo>
                  <a:pt x="950541" y="1031168"/>
                  <a:pt x="852062" y="1052118"/>
                  <a:pt x="748689" y="1052118"/>
                </a:cubicBezTo>
                <a:cubicBezTo>
                  <a:pt x="335199" y="1052118"/>
                  <a:pt x="0" y="716919"/>
                  <a:pt x="0" y="303429"/>
                </a:cubicBezTo>
                <a:cubicBezTo>
                  <a:pt x="0" y="200056"/>
                  <a:pt x="20950" y="101577"/>
                  <a:pt x="58836" y="120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>
            <p:custDataLst>
              <p:tags r:id="rId3"/>
            </p:custDataLst>
          </p:nvPr>
        </p:nvSpPr>
        <p:spPr>
          <a:xfrm>
            <a:off x="8029575" y="458788"/>
            <a:ext cx="741363" cy="7413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任意多边形: 形状 5"/>
          <p:cNvSpPr/>
          <p:nvPr>
            <p:custDataLst>
              <p:tags r:id="rId4"/>
            </p:custDataLst>
          </p:nvPr>
        </p:nvSpPr>
        <p:spPr>
          <a:xfrm>
            <a:off x="3287713" y="-7938"/>
            <a:ext cx="1457325" cy="584201"/>
          </a:xfrm>
          <a:custGeom>
            <a:avLst/>
            <a:gdLst>
              <a:gd name="connsiteX0" fmla="*/ 0 w 1458561"/>
              <a:gd name="connsiteY0" fmla="*/ 0 h 584280"/>
              <a:gd name="connsiteX1" fmla="*/ 1458561 w 1458561"/>
              <a:gd name="connsiteY1" fmla="*/ 0 h 584280"/>
              <a:gd name="connsiteX2" fmla="*/ 1419134 w 1458561"/>
              <a:gd name="connsiteY2" fmla="*/ 127015 h 584280"/>
              <a:gd name="connsiteX3" fmla="*/ 729281 w 1458561"/>
              <a:gd name="connsiteY3" fmla="*/ 584280 h 584280"/>
              <a:gd name="connsiteX4" fmla="*/ 39427 w 1458561"/>
              <a:gd name="connsiteY4" fmla="*/ 127015 h 584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561" h="584280">
                <a:moveTo>
                  <a:pt x="0" y="0"/>
                </a:moveTo>
                <a:lnTo>
                  <a:pt x="1458561" y="0"/>
                </a:lnTo>
                <a:lnTo>
                  <a:pt x="1419134" y="127015"/>
                </a:lnTo>
                <a:cubicBezTo>
                  <a:pt x="1305477" y="395731"/>
                  <a:pt x="1039398" y="584280"/>
                  <a:pt x="729281" y="584280"/>
                </a:cubicBezTo>
                <a:cubicBezTo>
                  <a:pt x="419163" y="584280"/>
                  <a:pt x="153084" y="395731"/>
                  <a:pt x="39427" y="12701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任意多边形: 形状 6"/>
          <p:cNvSpPr/>
          <p:nvPr>
            <p:custDataLst>
              <p:tags r:id="rId5"/>
            </p:custDataLst>
          </p:nvPr>
        </p:nvSpPr>
        <p:spPr>
          <a:xfrm>
            <a:off x="5199063" y="5929313"/>
            <a:ext cx="1828800" cy="938212"/>
          </a:xfrm>
          <a:custGeom>
            <a:avLst/>
            <a:gdLst>
              <a:gd name="connsiteX0" fmla="*/ 1058486 w 2116971"/>
              <a:gd name="connsiteY0" fmla="*/ 0 h 1086707"/>
              <a:gd name="connsiteX1" fmla="*/ 2116971 w 2116971"/>
              <a:gd name="connsiteY1" fmla="*/ 1058486 h 1086707"/>
              <a:gd name="connsiteX2" fmla="*/ 2114126 w 2116971"/>
              <a:gd name="connsiteY2" fmla="*/ 1086707 h 1086707"/>
              <a:gd name="connsiteX3" fmla="*/ 2845 w 2116971"/>
              <a:gd name="connsiteY3" fmla="*/ 1086707 h 1086707"/>
              <a:gd name="connsiteX4" fmla="*/ 0 w 2116971"/>
              <a:gd name="connsiteY4" fmla="*/ 1058486 h 1086707"/>
              <a:gd name="connsiteX5" fmla="*/ 1058486 w 2116971"/>
              <a:gd name="connsiteY5" fmla="*/ 0 h 1086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6971" h="1086707">
                <a:moveTo>
                  <a:pt x="1058486" y="0"/>
                </a:moveTo>
                <a:cubicBezTo>
                  <a:pt x="1643071" y="0"/>
                  <a:pt x="2116971" y="473900"/>
                  <a:pt x="2116971" y="1058486"/>
                </a:cubicBezTo>
                <a:lnTo>
                  <a:pt x="2114126" y="1086707"/>
                </a:lnTo>
                <a:lnTo>
                  <a:pt x="2845" y="1086707"/>
                </a:lnTo>
                <a:lnTo>
                  <a:pt x="0" y="1058486"/>
                </a:lnTo>
                <a:cubicBezTo>
                  <a:pt x="0" y="473900"/>
                  <a:pt x="473899" y="0"/>
                  <a:pt x="10584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任意多边形: 形状 7"/>
          <p:cNvSpPr/>
          <p:nvPr>
            <p:custDataLst>
              <p:tags r:id="rId6"/>
            </p:custDataLst>
          </p:nvPr>
        </p:nvSpPr>
        <p:spPr>
          <a:xfrm>
            <a:off x="10945813" y="6275388"/>
            <a:ext cx="1036637" cy="593725"/>
          </a:xfrm>
          <a:custGeom>
            <a:avLst/>
            <a:gdLst>
              <a:gd name="connsiteX0" fmla="*/ 517890 w 1035780"/>
              <a:gd name="connsiteY0" fmla="*/ 0 h 593238"/>
              <a:gd name="connsiteX1" fmla="*/ 1035780 w 1035780"/>
              <a:gd name="connsiteY1" fmla="*/ 517890 h 593238"/>
              <a:gd name="connsiteX2" fmla="*/ 1028184 w 1035780"/>
              <a:gd name="connsiteY2" fmla="*/ 593238 h 593238"/>
              <a:gd name="connsiteX3" fmla="*/ 7596 w 1035780"/>
              <a:gd name="connsiteY3" fmla="*/ 593238 h 593238"/>
              <a:gd name="connsiteX4" fmla="*/ 0 w 1035780"/>
              <a:gd name="connsiteY4" fmla="*/ 517890 h 593238"/>
              <a:gd name="connsiteX5" fmla="*/ 517890 w 1035780"/>
              <a:gd name="connsiteY5" fmla="*/ 0 h 593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5780" h="593238">
                <a:moveTo>
                  <a:pt x="517890" y="0"/>
                </a:moveTo>
                <a:cubicBezTo>
                  <a:pt x="803913" y="0"/>
                  <a:pt x="1035780" y="231867"/>
                  <a:pt x="1035780" y="517890"/>
                </a:cubicBezTo>
                <a:lnTo>
                  <a:pt x="1028184" y="593238"/>
                </a:lnTo>
                <a:lnTo>
                  <a:pt x="7596" y="593238"/>
                </a:lnTo>
                <a:lnTo>
                  <a:pt x="0" y="517890"/>
                </a:lnTo>
                <a:cubicBezTo>
                  <a:pt x="0" y="231867"/>
                  <a:pt x="231867" y="0"/>
                  <a:pt x="5178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任意多边形: 形状 8"/>
          <p:cNvSpPr/>
          <p:nvPr>
            <p:custDataLst>
              <p:tags r:id="rId7"/>
            </p:custDataLst>
          </p:nvPr>
        </p:nvSpPr>
        <p:spPr>
          <a:xfrm>
            <a:off x="-19050" y="6184900"/>
            <a:ext cx="787400" cy="673100"/>
          </a:xfrm>
          <a:custGeom>
            <a:avLst/>
            <a:gdLst>
              <a:gd name="connsiteX0" fmla="*/ 269296 w 787186"/>
              <a:gd name="connsiteY0" fmla="*/ 0 h 673570"/>
              <a:gd name="connsiteX1" fmla="*/ 787186 w 787186"/>
              <a:gd name="connsiteY1" fmla="*/ 517890 h 673570"/>
              <a:gd name="connsiteX2" fmla="*/ 776665 w 787186"/>
              <a:gd name="connsiteY2" fmla="*/ 622263 h 673570"/>
              <a:gd name="connsiteX3" fmla="*/ 760738 w 787186"/>
              <a:gd name="connsiteY3" fmla="*/ 673570 h 673570"/>
              <a:gd name="connsiteX4" fmla="*/ 0 w 787186"/>
              <a:gd name="connsiteY4" fmla="*/ 673570 h 673570"/>
              <a:gd name="connsiteX5" fmla="*/ 0 w 787186"/>
              <a:gd name="connsiteY5" fmla="*/ 77450 h 673570"/>
              <a:gd name="connsiteX6" fmla="*/ 67710 w 787186"/>
              <a:gd name="connsiteY6" fmla="*/ 40699 h 673570"/>
              <a:gd name="connsiteX7" fmla="*/ 269296 w 787186"/>
              <a:gd name="connsiteY7" fmla="*/ 0 h 673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7186" h="673570">
                <a:moveTo>
                  <a:pt x="269296" y="0"/>
                </a:moveTo>
                <a:cubicBezTo>
                  <a:pt x="555319" y="0"/>
                  <a:pt x="787186" y="231867"/>
                  <a:pt x="787186" y="517890"/>
                </a:cubicBezTo>
                <a:cubicBezTo>
                  <a:pt x="787186" y="553643"/>
                  <a:pt x="783563" y="588550"/>
                  <a:pt x="776665" y="622263"/>
                </a:cubicBezTo>
                <a:lnTo>
                  <a:pt x="760738" y="673570"/>
                </a:lnTo>
                <a:lnTo>
                  <a:pt x="0" y="673570"/>
                </a:lnTo>
                <a:lnTo>
                  <a:pt x="0" y="77450"/>
                </a:lnTo>
                <a:lnTo>
                  <a:pt x="67710" y="40699"/>
                </a:lnTo>
                <a:cubicBezTo>
                  <a:pt x="129669" y="14492"/>
                  <a:pt x="197790" y="0"/>
                  <a:pt x="2692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KSO_Shape"/>
          <p:cNvSpPr/>
          <p:nvPr>
            <p:custDataLst>
              <p:tags r:id="rId8"/>
            </p:custDataLst>
          </p:nvPr>
        </p:nvSpPr>
        <p:spPr>
          <a:xfrm rot="13141020">
            <a:off x="484188" y="1138238"/>
            <a:ext cx="193675" cy="169862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KSO_Shape"/>
          <p:cNvSpPr/>
          <p:nvPr>
            <p:custDataLst>
              <p:tags r:id="rId9"/>
            </p:custDataLst>
          </p:nvPr>
        </p:nvSpPr>
        <p:spPr>
          <a:xfrm rot="17100000">
            <a:off x="822325" y="3236913"/>
            <a:ext cx="215900" cy="190500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2" name="KSO_Shape"/>
          <p:cNvSpPr/>
          <p:nvPr>
            <p:custDataLst>
              <p:tags r:id="rId10"/>
            </p:custDataLst>
          </p:nvPr>
        </p:nvSpPr>
        <p:spPr>
          <a:xfrm rot="10154805">
            <a:off x="8432800" y="6116638"/>
            <a:ext cx="314325" cy="27622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3" name="KSO_Shape"/>
          <p:cNvSpPr/>
          <p:nvPr>
            <p:custDataLst>
              <p:tags r:id="rId11"/>
            </p:custDataLst>
          </p:nvPr>
        </p:nvSpPr>
        <p:spPr>
          <a:xfrm rot="11738950">
            <a:off x="10777538" y="2560638"/>
            <a:ext cx="314325" cy="27622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4" name=" 184"/>
          <p:cNvSpPr/>
          <p:nvPr>
            <p:custDataLst>
              <p:tags r:id="rId12"/>
            </p:custDataLst>
          </p:nvPr>
        </p:nvSpPr>
        <p:spPr>
          <a:xfrm>
            <a:off x="727075" y="1936750"/>
            <a:ext cx="936625" cy="9366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3"/>
            </p:custDataLst>
          </p:nvPr>
        </p:nvSpPr>
        <p:spPr>
          <a:xfrm>
            <a:off x="2757714" y="2510565"/>
            <a:ext cx="6676572" cy="902363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tx2"/>
                </a:solidFill>
              </a:defRPr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4"/>
            </p:custDataLst>
          </p:nvPr>
        </p:nvSpPr>
        <p:spPr>
          <a:xfrm>
            <a:off x="2757714" y="3461461"/>
            <a:ext cx="6676572" cy="5905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15" name="日期占位符 3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16" name="页脚占位符 4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17" name="灯片编号占位符 5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1D8D3455-2B78-493C-BF6D-ECB3A21430B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</a:t>
            </a:r>
            <a:r>
              <a:rPr lang="zh-CN" altLang="en-US" noProof="1">
                <a:sym typeface="+mn-ea"/>
              </a:rPr>
              <a:t>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55FBCA2-F16E-4ACE-98FD-9AC94ADA45D2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>
            <p:custDataLst>
              <p:tags r:id="rId2"/>
            </p:custDataLst>
          </p:nvPr>
        </p:nvSpPr>
        <p:spPr>
          <a:xfrm>
            <a:off x="1408113" y="2114550"/>
            <a:ext cx="2681287" cy="26812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5" name="椭圆 4"/>
          <p:cNvSpPr/>
          <p:nvPr>
            <p:custDataLst>
              <p:tags r:id="rId3"/>
            </p:custDataLst>
          </p:nvPr>
        </p:nvSpPr>
        <p:spPr>
          <a:xfrm>
            <a:off x="1574800" y="2266950"/>
            <a:ext cx="2378075" cy="237648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>
            <p:custDataLst>
              <p:tags r:id="rId4"/>
            </p:custDataLst>
          </p:nvPr>
        </p:nvCxnSpPr>
        <p:spPr>
          <a:xfrm>
            <a:off x="4762500" y="3602038"/>
            <a:ext cx="4948238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>
            <p:custDataLst>
              <p:tags r:id="rId5"/>
            </p:custDataLst>
          </p:nvPr>
        </p:nvSpPr>
        <p:spPr>
          <a:xfrm>
            <a:off x="9802813" y="3541713"/>
            <a:ext cx="115887" cy="11588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8" name="椭圆 7"/>
          <p:cNvSpPr/>
          <p:nvPr>
            <p:custDataLst>
              <p:tags r:id="rId6"/>
            </p:custDataLst>
          </p:nvPr>
        </p:nvSpPr>
        <p:spPr>
          <a:xfrm>
            <a:off x="10299700" y="3541713"/>
            <a:ext cx="115888" cy="11588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9" name="椭圆 8"/>
          <p:cNvSpPr/>
          <p:nvPr>
            <p:custDataLst>
              <p:tags r:id="rId7"/>
            </p:custDataLst>
          </p:nvPr>
        </p:nvSpPr>
        <p:spPr>
          <a:xfrm>
            <a:off x="9967913" y="3541713"/>
            <a:ext cx="115887" cy="1158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0" name="椭圆 9"/>
          <p:cNvSpPr/>
          <p:nvPr>
            <p:custDataLst>
              <p:tags r:id="rId8"/>
            </p:custDataLst>
          </p:nvPr>
        </p:nvSpPr>
        <p:spPr>
          <a:xfrm>
            <a:off x="10134600" y="3541713"/>
            <a:ext cx="115888" cy="11588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KSO_Shape"/>
          <p:cNvSpPr/>
          <p:nvPr>
            <p:custDataLst>
              <p:tags r:id="rId9"/>
            </p:custDataLst>
          </p:nvPr>
        </p:nvSpPr>
        <p:spPr>
          <a:xfrm rot="237355">
            <a:off x="2771775" y="2308225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2" name="KSO_Shape"/>
          <p:cNvSpPr/>
          <p:nvPr>
            <p:custDataLst>
              <p:tags r:id="rId10"/>
            </p:custDataLst>
          </p:nvPr>
        </p:nvSpPr>
        <p:spPr>
          <a:xfrm rot="1275228">
            <a:off x="3003550" y="2360613"/>
            <a:ext cx="193675" cy="169862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3" name="KSO_Shape"/>
          <p:cNvSpPr/>
          <p:nvPr>
            <p:custDataLst>
              <p:tags r:id="rId11"/>
            </p:custDataLst>
          </p:nvPr>
        </p:nvSpPr>
        <p:spPr>
          <a:xfrm rot="2175228">
            <a:off x="3209925" y="2478088"/>
            <a:ext cx="193675" cy="171450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4" name="KSO_Shape"/>
          <p:cNvSpPr/>
          <p:nvPr>
            <p:custDataLst>
              <p:tags r:id="rId12"/>
            </p:custDataLst>
          </p:nvPr>
        </p:nvSpPr>
        <p:spPr>
          <a:xfrm rot="3075228">
            <a:off x="3363119" y="2640806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5" name="KSO_Shape"/>
          <p:cNvSpPr/>
          <p:nvPr>
            <p:custDataLst>
              <p:tags r:id="rId13"/>
            </p:custDataLst>
          </p:nvPr>
        </p:nvSpPr>
        <p:spPr>
          <a:xfrm rot="298659" flipH="1" flipV="1">
            <a:off x="2470150" y="4416425"/>
            <a:ext cx="193675" cy="171450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6" name="KSO_Shape"/>
          <p:cNvSpPr/>
          <p:nvPr>
            <p:custDataLst>
              <p:tags r:id="rId14"/>
            </p:custDataLst>
          </p:nvPr>
        </p:nvSpPr>
        <p:spPr>
          <a:xfrm rot="1336532" flipH="1" flipV="1">
            <a:off x="2243138" y="4365625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7" name="KSO_Shape"/>
          <p:cNvSpPr/>
          <p:nvPr>
            <p:custDataLst>
              <p:tags r:id="rId15"/>
            </p:custDataLst>
          </p:nvPr>
        </p:nvSpPr>
        <p:spPr>
          <a:xfrm rot="2236532" flipH="1" flipV="1">
            <a:off x="2039938" y="4243388"/>
            <a:ext cx="193675" cy="169862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8" name="KSO_Shape"/>
          <p:cNvSpPr/>
          <p:nvPr>
            <p:custDataLst>
              <p:tags r:id="rId16"/>
            </p:custDataLst>
          </p:nvPr>
        </p:nvSpPr>
        <p:spPr>
          <a:xfrm rot="3136532" flipH="1" flipV="1">
            <a:off x="1889919" y="4079081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4730750" y="2895613"/>
            <a:ext cx="4979670" cy="564898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8"/>
            </p:custDataLst>
          </p:nvPr>
        </p:nvSpPr>
        <p:spPr>
          <a:xfrm>
            <a:off x="4730750" y="3753579"/>
            <a:ext cx="4979670" cy="58110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19" name="日期占位符 3"/>
          <p:cNvSpPr>
            <a:spLocks noGrp="1"/>
          </p:cNvSpPr>
          <p:nvPr>
            <p:ph type="dt" sz="half" idx="10"/>
            <p:custDataLst>
              <p:tags r:id="rId1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20" name="页脚占位符 4"/>
          <p:cNvSpPr>
            <a:spLocks noGrp="1"/>
          </p:cNvSpPr>
          <p:nvPr>
            <p:ph type="ftr" sz="quarter" idx="11"/>
            <p:custDataLst>
              <p:tags r:id="rId20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21" name="灯片编号占位符 5"/>
          <p:cNvSpPr>
            <a:spLocks noGrp="1"/>
          </p:cNvSpPr>
          <p:nvPr>
            <p:ph type="sldNum" sz="quarter" idx="12"/>
            <p:custDataLst>
              <p:tags r:id="rId2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6ABCFACE-5BB8-4C5F-8913-70887C8C998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</a:t>
            </a:r>
            <a:r>
              <a:rPr lang="zh-CN" altLang="en-US" noProof="1">
                <a:sym typeface="+mn-ea"/>
              </a:rPr>
              <a:t>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EE1AE2BC-1766-4447-A6C9-179F85D1A0DF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tIns="38100" rIns="76200" bIns="3810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</a:t>
            </a:r>
            <a:r>
              <a:rPr lang="zh-CN" altLang="en-US" noProof="1">
                <a:sym typeface="+mn-ea"/>
              </a:rPr>
              <a:t>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tIns="38100" rIns="76200" bIns="381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</a:t>
            </a:r>
            <a:r>
              <a:rPr lang="zh-CN" altLang="en-US" noProof="1">
                <a:sym typeface="+mn-ea"/>
              </a:rPr>
              <a:t>编辑母版文本样式</a:t>
            </a:r>
            <a:endParaRPr lang="zh-CN" altLang="en-US" noProof="1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</a:t>
            </a:r>
            <a:r>
              <a:rPr lang="zh-CN" altLang="en-US" noProof="1">
                <a:sym typeface="+mn-ea"/>
              </a:rPr>
              <a:t>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A6EFE60A-E56D-4A03-9A39-5B62F023ABA1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9E39B469-9087-45B5-94CE-B3DF1C00D0EE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E3195CED-903D-4F87-B7B3-DD1A362BAB2B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单击图标添加图片</a:t>
            </a:r>
            <a:endParaRPr lang="zh-CN" altLang="en-US" noProof="1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</a:t>
            </a:r>
            <a:r>
              <a:rPr lang="zh-CN" altLang="en-US" noProof="1">
                <a:sym typeface="+mn-ea"/>
              </a:rPr>
              <a:t>编辑母版文本样式</a:t>
            </a:r>
            <a:endParaRPr lang="zh-CN" altLang="en-US" noProof="1">
              <a:sym typeface="+mn-ea"/>
            </a:endParaRP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0B717456-3ADF-4E52-B8A7-F359A0D3FC9E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rtlCol="0" anchor="ctr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E15FC1BB-B615-41B9-B482-D62170AF10EB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FE74A374-90BF-47BE-A030-3F2C7CC7738C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/>
          <p:cNvSpPr/>
          <p:nvPr>
            <p:custDataLst>
              <p:tags r:id="rId2"/>
            </p:custDataLst>
          </p:nvPr>
        </p:nvSpPr>
        <p:spPr>
          <a:xfrm>
            <a:off x="11123613" y="0"/>
            <a:ext cx="1068387" cy="1052513"/>
          </a:xfrm>
          <a:custGeom>
            <a:avLst/>
            <a:gdLst>
              <a:gd name="connsiteX0" fmla="*/ 65352 w 1068729"/>
              <a:gd name="connsiteY0" fmla="*/ 0 h 1052118"/>
              <a:gd name="connsiteX1" fmla="*/ 1068729 w 1068729"/>
              <a:gd name="connsiteY1" fmla="*/ 0 h 1052118"/>
              <a:gd name="connsiteX2" fmla="*/ 1068729 w 1068729"/>
              <a:gd name="connsiteY2" fmla="*/ 977750 h 1052118"/>
              <a:gd name="connsiteX3" fmla="*/ 1040113 w 1068729"/>
              <a:gd name="connsiteY3" fmla="*/ 993283 h 1052118"/>
              <a:gd name="connsiteX4" fmla="*/ 748689 w 1068729"/>
              <a:gd name="connsiteY4" fmla="*/ 1052118 h 1052118"/>
              <a:gd name="connsiteX5" fmla="*/ 0 w 1068729"/>
              <a:gd name="connsiteY5" fmla="*/ 303429 h 1052118"/>
              <a:gd name="connsiteX6" fmla="*/ 58836 w 1068729"/>
              <a:gd name="connsiteY6" fmla="*/ 12005 h 1052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8729" h="1052118">
                <a:moveTo>
                  <a:pt x="65352" y="0"/>
                </a:moveTo>
                <a:lnTo>
                  <a:pt x="1068729" y="0"/>
                </a:lnTo>
                <a:lnTo>
                  <a:pt x="1068729" y="977750"/>
                </a:lnTo>
                <a:lnTo>
                  <a:pt x="1040113" y="993283"/>
                </a:lnTo>
                <a:cubicBezTo>
                  <a:pt x="950541" y="1031168"/>
                  <a:pt x="852062" y="1052118"/>
                  <a:pt x="748689" y="1052118"/>
                </a:cubicBezTo>
                <a:cubicBezTo>
                  <a:pt x="335199" y="1052118"/>
                  <a:pt x="0" y="716919"/>
                  <a:pt x="0" y="303429"/>
                </a:cubicBezTo>
                <a:cubicBezTo>
                  <a:pt x="0" y="200056"/>
                  <a:pt x="20950" y="101577"/>
                  <a:pt x="58836" y="120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>
            <p:custDataLst>
              <p:tags r:id="rId3"/>
            </p:custDataLst>
          </p:nvPr>
        </p:nvSpPr>
        <p:spPr>
          <a:xfrm>
            <a:off x="1294449" y="1204824"/>
            <a:ext cx="1497012" cy="149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任意多边形: 形状 4"/>
          <p:cNvSpPr/>
          <p:nvPr>
            <p:custDataLst>
              <p:tags r:id="rId4"/>
            </p:custDataLst>
          </p:nvPr>
        </p:nvSpPr>
        <p:spPr>
          <a:xfrm>
            <a:off x="8089900" y="0"/>
            <a:ext cx="1047750" cy="420688"/>
          </a:xfrm>
          <a:custGeom>
            <a:avLst/>
            <a:gdLst>
              <a:gd name="connsiteX0" fmla="*/ 0 w 1458561"/>
              <a:gd name="connsiteY0" fmla="*/ 0 h 584280"/>
              <a:gd name="connsiteX1" fmla="*/ 1458561 w 1458561"/>
              <a:gd name="connsiteY1" fmla="*/ 0 h 584280"/>
              <a:gd name="connsiteX2" fmla="*/ 1419134 w 1458561"/>
              <a:gd name="connsiteY2" fmla="*/ 127015 h 584280"/>
              <a:gd name="connsiteX3" fmla="*/ 729281 w 1458561"/>
              <a:gd name="connsiteY3" fmla="*/ 584280 h 584280"/>
              <a:gd name="connsiteX4" fmla="*/ 39427 w 1458561"/>
              <a:gd name="connsiteY4" fmla="*/ 127015 h 584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561" h="584280">
                <a:moveTo>
                  <a:pt x="0" y="0"/>
                </a:moveTo>
                <a:lnTo>
                  <a:pt x="1458561" y="0"/>
                </a:lnTo>
                <a:lnTo>
                  <a:pt x="1419134" y="127015"/>
                </a:lnTo>
                <a:cubicBezTo>
                  <a:pt x="1305477" y="395731"/>
                  <a:pt x="1039398" y="584280"/>
                  <a:pt x="729281" y="584280"/>
                </a:cubicBezTo>
                <a:cubicBezTo>
                  <a:pt x="419163" y="584280"/>
                  <a:pt x="153084" y="395731"/>
                  <a:pt x="39427" y="12701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任意多边形: 形状 5"/>
          <p:cNvSpPr/>
          <p:nvPr>
            <p:custDataLst>
              <p:tags r:id="rId5"/>
            </p:custDataLst>
          </p:nvPr>
        </p:nvSpPr>
        <p:spPr>
          <a:xfrm>
            <a:off x="4592638" y="5770562"/>
            <a:ext cx="2116137" cy="1087438"/>
          </a:xfrm>
          <a:custGeom>
            <a:avLst/>
            <a:gdLst>
              <a:gd name="connsiteX0" fmla="*/ 1058486 w 2116971"/>
              <a:gd name="connsiteY0" fmla="*/ 0 h 1086707"/>
              <a:gd name="connsiteX1" fmla="*/ 2116971 w 2116971"/>
              <a:gd name="connsiteY1" fmla="*/ 1058486 h 1086707"/>
              <a:gd name="connsiteX2" fmla="*/ 2114126 w 2116971"/>
              <a:gd name="connsiteY2" fmla="*/ 1086707 h 1086707"/>
              <a:gd name="connsiteX3" fmla="*/ 2845 w 2116971"/>
              <a:gd name="connsiteY3" fmla="*/ 1086707 h 1086707"/>
              <a:gd name="connsiteX4" fmla="*/ 0 w 2116971"/>
              <a:gd name="connsiteY4" fmla="*/ 1058486 h 1086707"/>
              <a:gd name="connsiteX5" fmla="*/ 1058486 w 2116971"/>
              <a:gd name="connsiteY5" fmla="*/ 0 h 1086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6971" h="1086707">
                <a:moveTo>
                  <a:pt x="1058486" y="0"/>
                </a:moveTo>
                <a:cubicBezTo>
                  <a:pt x="1643071" y="0"/>
                  <a:pt x="2116971" y="473900"/>
                  <a:pt x="2116971" y="1058486"/>
                </a:cubicBezTo>
                <a:lnTo>
                  <a:pt x="2114126" y="1086707"/>
                </a:lnTo>
                <a:lnTo>
                  <a:pt x="2845" y="1086707"/>
                </a:lnTo>
                <a:lnTo>
                  <a:pt x="0" y="1058486"/>
                </a:lnTo>
                <a:cubicBezTo>
                  <a:pt x="0" y="473900"/>
                  <a:pt x="473899" y="0"/>
                  <a:pt x="10584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任意多边形: 形状 6"/>
          <p:cNvSpPr/>
          <p:nvPr>
            <p:custDataLst>
              <p:tags r:id="rId6"/>
            </p:custDataLst>
          </p:nvPr>
        </p:nvSpPr>
        <p:spPr>
          <a:xfrm>
            <a:off x="10945813" y="6264275"/>
            <a:ext cx="1036637" cy="593725"/>
          </a:xfrm>
          <a:custGeom>
            <a:avLst/>
            <a:gdLst>
              <a:gd name="connsiteX0" fmla="*/ 517890 w 1035780"/>
              <a:gd name="connsiteY0" fmla="*/ 0 h 593238"/>
              <a:gd name="connsiteX1" fmla="*/ 1035780 w 1035780"/>
              <a:gd name="connsiteY1" fmla="*/ 517890 h 593238"/>
              <a:gd name="connsiteX2" fmla="*/ 1028184 w 1035780"/>
              <a:gd name="connsiteY2" fmla="*/ 593238 h 593238"/>
              <a:gd name="connsiteX3" fmla="*/ 7596 w 1035780"/>
              <a:gd name="connsiteY3" fmla="*/ 593238 h 593238"/>
              <a:gd name="connsiteX4" fmla="*/ 0 w 1035780"/>
              <a:gd name="connsiteY4" fmla="*/ 517890 h 593238"/>
              <a:gd name="connsiteX5" fmla="*/ 517890 w 1035780"/>
              <a:gd name="connsiteY5" fmla="*/ 0 h 593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5780" h="593238">
                <a:moveTo>
                  <a:pt x="517890" y="0"/>
                </a:moveTo>
                <a:cubicBezTo>
                  <a:pt x="803913" y="0"/>
                  <a:pt x="1035780" y="231867"/>
                  <a:pt x="1035780" y="517890"/>
                </a:cubicBezTo>
                <a:lnTo>
                  <a:pt x="1028184" y="593238"/>
                </a:lnTo>
                <a:lnTo>
                  <a:pt x="7596" y="593238"/>
                </a:lnTo>
                <a:lnTo>
                  <a:pt x="0" y="517890"/>
                </a:lnTo>
                <a:cubicBezTo>
                  <a:pt x="0" y="231867"/>
                  <a:pt x="231867" y="0"/>
                  <a:pt x="5178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任意多边形: 形状 7"/>
          <p:cNvSpPr/>
          <p:nvPr>
            <p:custDataLst>
              <p:tags r:id="rId7"/>
            </p:custDataLst>
          </p:nvPr>
        </p:nvSpPr>
        <p:spPr>
          <a:xfrm>
            <a:off x="0" y="6184900"/>
            <a:ext cx="787400" cy="673100"/>
          </a:xfrm>
          <a:custGeom>
            <a:avLst/>
            <a:gdLst>
              <a:gd name="connsiteX0" fmla="*/ 269296 w 787186"/>
              <a:gd name="connsiteY0" fmla="*/ 0 h 673570"/>
              <a:gd name="connsiteX1" fmla="*/ 787186 w 787186"/>
              <a:gd name="connsiteY1" fmla="*/ 517890 h 673570"/>
              <a:gd name="connsiteX2" fmla="*/ 776665 w 787186"/>
              <a:gd name="connsiteY2" fmla="*/ 622263 h 673570"/>
              <a:gd name="connsiteX3" fmla="*/ 760738 w 787186"/>
              <a:gd name="connsiteY3" fmla="*/ 673570 h 673570"/>
              <a:gd name="connsiteX4" fmla="*/ 0 w 787186"/>
              <a:gd name="connsiteY4" fmla="*/ 673570 h 673570"/>
              <a:gd name="connsiteX5" fmla="*/ 0 w 787186"/>
              <a:gd name="connsiteY5" fmla="*/ 77450 h 673570"/>
              <a:gd name="connsiteX6" fmla="*/ 67710 w 787186"/>
              <a:gd name="connsiteY6" fmla="*/ 40699 h 673570"/>
              <a:gd name="connsiteX7" fmla="*/ 269296 w 787186"/>
              <a:gd name="connsiteY7" fmla="*/ 0 h 673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7186" h="673570">
                <a:moveTo>
                  <a:pt x="269296" y="0"/>
                </a:moveTo>
                <a:cubicBezTo>
                  <a:pt x="555319" y="0"/>
                  <a:pt x="787186" y="231867"/>
                  <a:pt x="787186" y="517890"/>
                </a:cubicBezTo>
                <a:cubicBezTo>
                  <a:pt x="787186" y="553643"/>
                  <a:pt x="783563" y="588550"/>
                  <a:pt x="776665" y="622263"/>
                </a:cubicBezTo>
                <a:lnTo>
                  <a:pt x="760738" y="673570"/>
                </a:lnTo>
                <a:lnTo>
                  <a:pt x="0" y="673570"/>
                </a:lnTo>
                <a:lnTo>
                  <a:pt x="0" y="77450"/>
                </a:lnTo>
                <a:lnTo>
                  <a:pt x="67710" y="40699"/>
                </a:lnTo>
                <a:cubicBezTo>
                  <a:pt x="129669" y="14492"/>
                  <a:pt x="197790" y="0"/>
                  <a:pt x="26929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KSO_Shape"/>
          <p:cNvSpPr/>
          <p:nvPr>
            <p:custDataLst>
              <p:tags r:id="rId8"/>
            </p:custDataLst>
          </p:nvPr>
        </p:nvSpPr>
        <p:spPr>
          <a:xfrm rot="10154805">
            <a:off x="9918700" y="4903788"/>
            <a:ext cx="314325" cy="27622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0" name="KSO_Shape"/>
          <p:cNvSpPr/>
          <p:nvPr>
            <p:custDataLst>
              <p:tags r:id="rId9"/>
            </p:custDataLst>
          </p:nvPr>
        </p:nvSpPr>
        <p:spPr>
          <a:xfrm rot="10154805">
            <a:off x="8660595" y="2309235"/>
            <a:ext cx="314325" cy="27622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KSO_Shape"/>
          <p:cNvSpPr/>
          <p:nvPr>
            <p:custDataLst>
              <p:tags r:id="rId10"/>
            </p:custDataLst>
          </p:nvPr>
        </p:nvSpPr>
        <p:spPr>
          <a:xfrm rot="13326744">
            <a:off x="1309688" y="4641850"/>
            <a:ext cx="628650" cy="55403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2" name="KSO_Shape"/>
          <p:cNvSpPr/>
          <p:nvPr>
            <p:custDataLst>
              <p:tags r:id="rId11"/>
            </p:custDataLst>
          </p:nvPr>
        </p:nvSpPr>
        <p:spPr>
          <a:xfrm rot="6300000">
            <a:off x="5813425" y="893763"/>
            <a:ext cx="563563" cy="496887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1936564" y="2842161"/>
            <a:ext cx="8318872" cy="1312416"/>
          </a:xfrm>
        </p:spPr>
        <p:txBody>
          <a:bodyPr rIns="25400" rtlCol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000" b="1" i="0" u="none" strike="noStrike" kern="1200" cap="none" spc="600" normalizeH="0" baseline="0" noProof="1" dirty="0">
                <a:solidFill>
                  <a:schemeClr val="tx2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编辑标题</a:t>
            </a:r>
            <a:endParaRPr noProof="1">
              <a:sym typeface="+mn-ea"/>
            </a:endParaRPr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C2436AD3-3735-461E-9751-A78882EC1CB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2" name="图片 1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3" name="矩形 12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7" name="组合 6"/>
          <p:cNvGrpSpPr/>
          <p:nvPr userDrawn="1">
            <p:custDataLst>
              <p:tags r:id="rId6"/>
            </p:custDataLst>
          </p:nvPr>
        </p:nvGrpSpPr>
        <p:grpSpPr>
          <a:xfrm>
            <a:off x="5124332" y="-1074100"/>
            <a:ext cx="7183800" cy="9983898"/>
            <a:chOff x="5124332" y="-1074100"/>
            <a:chExt cx="7183800" cy="9983898"/>
          </a:xfrm>
        </p:grpSpPr>
        <p:sp>
          <p:nvSpPr>
            <p:cNvPr id="8" name="任意多边形: 形状 7"/>
            <p:cNvSpPr/>
            <p:nvPr>
              <p:custDataLst>
                <p:tags r:id="rId7"/>
              </p:custDataLst>
            </p:nvPr>
          </p:nvSpPr>
          <p:spPr>
            <a:xfrm rot="2365698">
              <a:off x="7655077" y="-1074100"/>
              <a:ext cx="2883678" cy="9983898"/>
            </a:xfrm>
            <a:custGeom>
              <a:avLst/>
              <a:gdLst>
                <a:gd name="connsiteX0" fmla="*/ 1 w 2883678"/>
                <a:gd name="connsiteY0" fmla="*/ 1105308 h 9983898"/>
                <a:gd name="connsiteX1" fmla="*/ 1344271 w 2883678"/>
                <a:gd name="connsiteY1" fmla="*/ 0 h 9983898"/>
                <a:gd name="connsiteX2" fmla="*/ 2883678 w 2883678"/>
                <a:gd name="connsiteY2" fmla="*/ 1872219 h 9983898"/>
                <a:gd name="connsiteX3" fmla="*/ 2883678 w 2883678"/>
                <a:gd name="connsiteY3" fmla="*/ 7612832 h 9983898"/>
                <a:gd name="connsiteX4" fmla="*/ 0 w 2883678"/>
                <a:gd name="connsiteY4" fmla="*/ 9983898 h 998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3678" h="9983898">
                  <a:moveTo>
                    <a:pt x="1" y="1105308"/>
                  </a:moveTo>
                  <a:lnTo>
                    <a:pt x="1344271" y="0"/>
                  </a:lnTo>
                  <a:lnTo>
                    <a:pt x="2883678" y="1872219"/>
                  </a:lnTo>
                  <a:lnTo>
                    <a:pt x="2883678" y="7612832"/>
                  </a:lnTo>
                  <a:lnTo>
                    <a:pt x="0" y="9983898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>
              <p:custDataLst>
                <p:tags r:id="rId8"/>
              </p:custDataLst>
            </p:nvPr>
          </p:nvCxnSpPr>
          <p:spPr>
            <a:xfrm flipH="1">
              <a:off x="5124332" y="-92597"/>
              <a:ext cx="5755104" cy="7092150"/>
            </a:xfrm>
            <a:prstGeom prst="line">
              <a:avLst/>
            </a:prstGeom>
            <a:ln w="698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>
              <p:custDataLst>
                <p:tags r:id="rId9"/>
              </p:custDataLst>
            </p:nvPr>
          </p:nvCxnSpPr>
          <p:spPr>
            <a:xfrm flipH="1">
              <a:off x="8113273" y="1759352"/>
              <a:ext cx="4194859" cy="5169424"/>
            </a:xfrm>
            <a:prstGeom prst="line">
              <a:avLst/>
            </a:prstGeom>
            <a:ln w="698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1312564" y="3091543"/>
            <a:ext cx="5001150" cy="890343"/>
          </a:xfrm>
        </p:spPr>
        <p:txBody>
          <a:bodyPr lIns="90000" tIns="46800" rIns="90000" bIns="0" anchor="b" anchorCtr="0">
            <a:normAutofit/>
          </a:bodyPr>
          <a:lstStyle>
            <a:lvl1pPr>
              <a:defRPr sz="4400" b="0" u="none" strike="noStrike" kern="1200" cap="none" spc="3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1312564" y="4020452"/>
            <a:ext cx="5001150" cy="639473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7" name="图片 6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8" name="矩形 7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75.xml"/><Relationship Id="rId23" Type="http://schemas.openxmlformats.org/officeDocument/2006/relationships/tags" Target="../tags/tag174.xml"/><Relationship Id="rId22" Type="http://schemas.openxmlformats.org/officeDocument/2006/relationships/tags" Target="../tags/tag173.xml"/><Relationship Id="rId21" Type="http://schemas.openxmlformats.org/officeDocument/2006/relationships/tags" Target="../tags/tag172.xml"/><Relationship Id="rId20" Type="http://schemas.openxmlformats.org/officeDocument/2006/relationships/tags" Target="../tags/tag171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70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8" Type="http://schemas.openxmlformats.org/officeDocument/2006/relationships/theme" Target="../theme/theme2.xml"/><Relationship Id="rId17" Type="http://schemas.openxmlformats.org/officeDocument/2006/relationships/tags" Target="../tags/tag272.xml"/><Relationship Id="rId16" Type="http://schemas.openxmlformats.org/officeDocument/2006/relationships/tags" Target="../tags/tag271.xml"/><Relationship Id="rId15" Type="http://schemas.openxmlformats.org/officeDocument/2006/relationships/tags" Target="../tags/tag270.xml"/><Relationship Id="rId14" Type="http://schemas.openxmlformats.org/officeDocument/2006/relationships/tags" Target="../tags/tag269.xml"/><Relationship Id="rId13" Type="http://schemas.openxmlformats.org/officeDocument/2006/relationships/tags" Target="../tags/tag268.xml"/><Relationship Id="rId12" Type="http://schemas.openxmlformats.org/officeDocument/2006/relationships/tags" Target="../tags/tag267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2"/>
            </p:custDataLst>
          </p:nvPr>
        </p:nvSpPr>
        <p:spPr bwMode="auto">
          <a:xfrm>
            <a:off x="669925" y="442913"/>
            <a:ext cx="108521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38100" rIns="76200" bIns="3810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3"/>
            </p:custDataLst>
          </p:nvPr>
        </p:nvSpPr>
        <p:spPr bwMode="auto">
          <a:xfrm>
            <a:off x="669925" y="952500"/>
            <a:ext cx="10852150" cy="538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0" rIns="82550" bIns="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475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1D4C2D9A-E0D8-4DE9-A681-D536DDB06EDC}" type="slidenum">
              <a:rPr lang="zh-CN" altLang="en-US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 spc="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9pPr>
    </p:titleStyle>
    <p:bodyStyle>
      <a:lvl1pPr marL="2286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685800" indent="-228600" algn="l" defTabSz="0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2pPr>
      <a:lvl3pPr marL="1143000" indent="-228600" algn="l" defTabSz="0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3pPr>
      <a:lvl4pPr marL="1600200" indent="-228600" algn="l" defTabSz="0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4pPr>
      <a:lvl5pPr marL="2057400" indent="-228600" algn="l" defTabSz="0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75.xml"/><Relationship Id="rId2" Type="http://schemas.openxmlformats.org/officeDocument/2006/relationships/tags" Target="../tags/tag274.xml"/><Relationship Id="rId1" Type="http://schemas.openxmlformats.org/officeDocument/2006/relationships/tags" Target="../tags/tag273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405.xml"/><Relationship Id="rId8" Type="http://schemas.openxmlformats.org/officeDocument/2006/relationships/image" Target="../media/image7.png"/><Relationship Id="rId7" Type="http://schemas.openxmlformats.org/officeDocument/2006/relationships/tags" Target="../tags/tag404.xml"/><Relationship Id="rId6" Type="http://schemas.openxmlformats.org/officeDocument/2006/relationships/tags" Target="../tags/tag403.xml"/><Relationship Id="rId5" Type="http://schemas.openxmlformats.org/officeDocument/2006/relationships/tags" Target="../tags/tag402.xml"/><Relationship Id="rId4" Type="http://schemas.openxmlformats.org/officeDocument/2006/relationships/tags" Target="../tags/tag401.xml"/><Relationship Id="rId3" Type="http://schemas.openxmlformats.org/officeDocument/2006/relationships/tags" Target="../tags/tag400.xml"/><Relationship Id="rId2" Type="http://schemas.openxmlformats.org/officeDocument/2006/relationships/tags" Target="../tags/tag399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398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413.xml"/><Relationship Id="rId8" Type="http://schemas.openxmlformats.org/officeDocument/2006/relationships/image" Target="../media/image8.png"/><Relationship Id="rId7" Type="http://schemas.openxmlformats.org/officeDocument/2006/relationships/tags" Target="../tags/tag412.xml"/><Relationship Id="rId6" Type="http://schemas.openxmlformats.org/officeDocument/2006/relationships/tags" Target="../tags/tag411.xml"/><Relationship Id="rId5" Type="http://schemas.openxmlformats.org/officeDocument/2006/relationships/tags" Target="../tags/tag410.xml"/><Relationship Id="rId4" Type="http://schemas.openxmlformats.org/officeDocument/2006/relationships/tags" Target="../tags/tag409.xml"/><Relationship Id="rId3" Type="http://schemas.openxmlformats.org/officeDocument/2006/relationships/tags" Target="../tags/tag408.xml"/><Relationship Id="rId2" Type="http://schemas.openxmlformats.org/officeDocument/2006/relationships/tags" Target="../tags/tag407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406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tags" Target="../tags/tag421.xml"/><Relationship Id="rId7" Type="http://schemas.openxmlformats.org/officeDocument/2006/relationships/tags" Target="../tags/tag420.xml"/><Relationship Id="rId6" Type="http://schemas.openxmlformats.org/officeDocument/2006/relationships/tags" Target="../tags/tag419.xml"/><Relationship Id="rId5" Type="http://schemas.openxmlformats.org/officeDocument/2006/relationships/tags" Target="../tags/tag418.xml"/><Relationship Id="rId4" Type="http://schemas.openxmlformats.org/officeDocument/2006/relationships/tags" Target="../tags/tag417.xml"/><Relationship Id="rId3" Type="http://schemas.openxmlformats.org/officeDocument/2006/relationships/tags" Target="../tags/tag416.xml"/><Relationship Id="rId2" Type="http://schemas.openxmlformats.org/officeDocument/2006/relationships/tags" Target="../tags/tag415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422.xml"/><Relationship Id="rId1" Type="http://schemas.openxmlformats.org/officeDocument/2006/relationships/tags" Target="../tags/tag414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430.xml"/><Relationship Id="rId8" Type="http://schemas.openxmlformats.org/officeDocument/2006/relationships/image" Target="../media/image10.png"/><Relationship Id="rId7" Type="http://schemas.openxmlformats.org/officeDocument/2006/relationships/tags" Target="../tags/tag429.xml"/><Relationship Id="rId6" Type="http://schemas.openxmlformats.org/officeDocument/2006/relationships/tags" Target="../tags/tag428.xml"/><Relationship Id="rId5" Type="http://schemas.openxmlformats.org/officeDocument/2006/relationships/tags" Target="../tags/tag427.xml"/><Relationship Id="rId4" Type="http://schemas.openxmlformats.org/officeDocument/2006/relationships/tags" Target="../tags/tag426.xml"/><Relationship Id="rId3" Type="http://schemas.openxmlformats.org/officeDocument/2006/relationships/tags" Target="../tags/tag425.xml"/><Relationship Id="rId2" Type="http://schemas.openxmlformats.org/officeDocument/2006/relationships/tags" Target="../tags/tag424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423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439.xml"/><Relationship Id="rId8" Type="http://schemas.openxmlformats.org/officeDocument/2006/relationships/tags" Target="../tags/tag438.xml"/><Relationship Id="rId7" Type="http://schemas.openxmlformats.org/officeDocument/2006/relationships/tags" Target="../tags/tag437.xml"/><Relationship Id="rId6" Type="http://schemas.openxmlformats.org/officeDocument/2006/relationships/tags" Target="../tags/tag436.xml"/><Relationship Id="rId5" Type="http://schemas.openxmlformats.org/officeDocument/2006/relationships/tags" Target="../tags/tag435.xml"/><Relationship Id="rId4" Type="http://schemas.openxmlformats.org/officeDocument/2006/relationships/tags" Target="../tags/tag434.xml"/><Relationship Id="rId3" Type="http://schemas.openxmlformats.org/officeDocument/2006/relationships/tags" Target="../tags/tag433.xml"/><Relationship Id="rId2" Type="http://schemas.openxmlformats.org/officeDocument/2006/relationships/tags" Target="../tags/tag432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448.xml"/><Relationship Id="rId17" Type="http://schemas.openxmlformats.org/officeDocument/2006/relationships/tags" Target="../tags/tag447.xml"/><Relationship Id="rId16" Type="http://schemas.openxmlformats.org/officeDocument/2006/relationships/tags" Target="../tags/tag446.xml"/><Relationship Id="rId15" Type="http://schemas.openxmlformats.org/officeDocument/2006/relationships/tags" Target="../tags/tag445.xml"/><Relationship Id="rId14" Type="http://schemas.openxmlformats.org/officeDocument/2006/relationships/tags" Target="../tags/tag444.xml"/><Relationship Id="rId13" Type="http://schemas.openxmlformats.org/officeDocument/2006/relationships/tags" Target="../tags/tag443.xml"/><Relationship Id="rId12" Type="http://schemas.openxmlformats.org/officeDocument/2006/relationships/tags" Target="../tags/tag442.xml"/><Relationship Id="rId11" Type="http://schemas.openxmlformats.org/officeDocument/2006/relationships/tags" Target="../tags/tag441.xml"/><Relationship Id="rId10" Type="http://schemas.openxmlformats.org/officeDocument/2006/relationships/tags" Target="../tags/tag440.xml"/><Relationship Id="rId1" Type="http://schemas.openxmlformats.org/officeDocument/2006/relationships/tags" Target="../tags/tag431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457.xml"/><Relationship Id="rId8" Type="http://schemas.openxmlformats.org/officeDocument/2006/relationships/tags" Target="../tags/tag456.xml"/><Relationship Id="rId7" Type="http://schemas.openxmlformats.org/officeDocument/2006/relationships/tags" Target="../tags/tag455.xml"/><Relationship Id="rId6" Type="http://schemas.openxmlformats.org/officeDocument/2006/relationships/tags" Target="../tags/tag454.xml"/><Relationship Id="rId5" Type="http://schemas.openxmlformats.org/officeDocument/2006/relationships/tags" Target="../tags/tag453.xml"/><Relationship Id="rId4" Type="http://schemas.openxmlformats.org/officeDocument/2006/relationships/tags" Target="../tags/tag452.xml"/><Relationship Id="rId3" Type="http://schemas.openxmlformats.org/officeDocument/2006/relationships/tags" Target="../tags/tag451.xml"/><Relationship Id="rId2" Type="http://schemas.openxmlformats.org/officeDocument/2006/relationships/tags" Target="../tags/tag450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460.xml"/><Relationship Id="rId11" Type="http://schemas.openxmlformats.org/officeDocument/2006/relationships/tags" Target="../tags/tag459.xml"/><Relationship Id="rId10" Type="http://schemas.openxmlformats.org/officeDocument/2006/relationships/tags" Target="../tags/tag458.xml"/><Relationship Id="rId1" Type="http://schemas.openxmlformats.org/officeDocument/2006/relationships/tags" Target="../tags/tag449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469.xml"/><Relationship Id="rId8" Type="http://schemas.openxmlformats.org/officeDocument/2006/relationships/tags" Target="../tags/tag468.xml"/><Relationship Id="rId7" Type="http://schemas.openxmlformats.org/officeDocument/2006/relationships/tags" Target="../tags/tag467.xml"/><Relationship Id="rId6" Type="http://schemas.openxmlformats.org/officeDocument/2006/relationships/tags" Target="../tags/tag466.xml"/><Relationship Id="rId5" Type="http://schemas.openxmlformats.org/officeDocument/2006/relationships/tags" Target="../tags/tag465.xml"/><Relationship Id="rId4" Type="http://schemas.openxmlformats.org/officeDocument/2006/relationships/tags" Target="../tags/tag464.xml"/><Relationship Id="rId31" Type="http://schemas.openxmlformats.org/officeDocument/2006/relationships/slideLayout" Target="../slideLayouts/slideLayout7.xml"/><Relationship Id="rId30" Type="http://schemas.openxmlformats.org/officeDocument/2006/relationships/tags" Target="../tags/tag490.xml"/><Relationship Id="rId3" Type="http://schemas.openxmlformats.org/officeDocument/2006/relationships/tags" Target="../tags/tag463.xml"/><Relationship Id="rId29" Type="http://schemas.openxmlformats.org/officeDocument/2006/relationships/tags" Target="../tags/tag489.xml"/><Relationship Id="rId28" Type="http://schemas.openxmlformats.org/officeDocument/2006/relationships/tags" Target="../tags/tag488.xml"/><Relationship Id="rId27" Type="http://schemas.openxmlformats.org/officeDocument/2006/relationships/tags" Target="../tags/tag487.xml"/><Relationship Id="rId26" Type="http://schemas.openxmlformats.org/officeDocument/2006/relationships/tags" Target="../tags/tag486.xml"/><Relationship Id="rId25" Type="http://schemas.openxmlformats.org/officeDocument/2006/relationships/tags" Target="../tags/tag485.xml"/><Relationship Id="rId24" Type="http://schemas.openxmlformats.org/officeDocument/2006/relationships/tags" Target="../tags/tag484.xml"/><Relationship Id="rId23" Type="http://schemas.openxmlformats.org/officeDocument/2006/relationships/tags" Target="../tags/tag483.xml"/><Relationship Id="rId22" Type="http://schemas.openxmlformats.org/officeDocument/2006/relationships/tags" Target="../tags/tag482.xml"/><Relationship Id="rId21" Type="http://schemas.openxmlformats.org/officeDocument/2006/relationships/tags" Target="../tags/tag481.xml"/><Relationship Id="rId20" Type="http://schemas.openxmlformats.org/officeDocument/2006/relationships/tags" Target="../tags/tag480.xml"/><Relationship Id="rId2" Type="http://schemas.openxmlformats.org/officeDocument/2006/relationships/tags" Target="../tags/tag462.xml"/><Relationship Id="rId19" Type="http://schemas.openxmlformats.org/officeDocument/2006/relationships/tags" Target="../tags/tag479.xml"/><Relationship Id="rId18" Type="http://schemas.openxmlformats.org/officeDocument/2006/relationships/tags" Target="../tags/tag478.xml"/><Relationship Id="rId17" Type="http://schemas.openxmlformats.org/officeDocument/2006/relationships/tags" Target="../tags/tag477.xml"/><Relationship Id="rId16" Type="http://schemas.openxmlformats.org/officeDocument/2006/relationships/tags" Target="../tags/tag476.xml"/><Relationship Id="rId15" Type="http://schemas.openxmlformats.org/officeDocument/2006/relationships/tags" Target="../tags/tag475.xml"/><Relationship Id="rId14" Type="http://schemas.openxmlformats.org/officeDocument/2006/relationships/tags" Target="../tags/tag474.xml"/><Relationship Id="rId13" Type="http://schemas.openxmlformats.org/officeDocument/2006/relationships/tags" Target="../tags/tag473.xml"/><Relationship Id="rId12" Type="http://schemas.openxmlformats.org/officeDocument/2006/relationships/tags" Target="../tags/tag472.xml"/><Relationship Id="rId11" Type="http://schemas.openxmlformats.org/officeDocument/2006/relationships/tags" Target="../tags/tag471.xml"/><Relationship Id="rId10" Type="http://schemas.openxmlformats.org/officeDocument/2006/relationships/tags" Target="../tags/tag470.xml"/><Relationship Id="rId1" Type="http://schemas.openxmlformats.org/officeDocument/2006/relationships/tags" Target="../tags/tag461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499.xml"/><Relationship Id="rId8" Type="http://schemas.openxmlformats.org/officeDocument/2006/relationships/tags" Target="../tags/tag498.xml"/><Relationship Id="rId7" Type="http://schemas.openxmlformats.org/officeDocument/2006/relationships/tags" Target="../tags/tag497.xml"/><Relationship Id="rId6" Type="http://schemas.openxmlformats.org/officeDocument/2006/relationships/tags" Target="../tags/tag496.xml"/><Relationship Id="rId5" Type="http://schemas.openxmlformats.org/officeDocument/2006/relationships/tags" Target="../tags/tag495.xml"/><Relationship Id="rId4" Type="http://schemas.openxmlformats.org/officeDocument/2006/relationships/tags" Target="../tags/tag494.xml"/><Relationship Id="rId3" Type="http://schemas.openxmlformats.org/officeDocument/2006/relationships/tags" Target="../tags/tag493.xml"/><Relationship Id="rId2" Type="http://schemas.openxmlformats.org/officeDocument/2006/relationships/tags" Target="../tags/tag492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491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508.xml"/><Relationship Id="rId8" Type="http://schemas.openxmlformats.org/officeDocument/2006/relationships/tags" Target="../tags/tag507.xml"/><Relationship Id="rId7" Type="http://schemas.openxmlformats.org/officeDocument/2006/relationships/tags" Target="../tags/tag506.xml"/><Relationship Id="rId6" Type="http://schemas.openxmlformats.org/officeDocument/2006/relationships/tags" Target="../tags/tag505.xml"/><Relationship Id="rId5" Type="http://schemas.openxmlformats.org/officeDocument/2006/relationships/tags" Target="../tags/tag504.xml"/><Relationship Id="rId4" Type="http://schemas.openxmlformats.org/officeDocument/2006/relationships/tags" Target="../tags/tag503.xml"/><Relationship Id="rId3" Type="http://schemas.openxmlformats.org/officeDocument/2006/relationships/tags" Target="../tags/tag502.xml"/><Relationship Id="rId2" Type="http://schemas.openxmlformats.org/officeDocument/2006/relationships/tags" Target="../tags/tag501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500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517.xml"/><Relationship Id="rId8" Type="http://schemas.openxmlformats.org/officeDocument/2006/relationships/tags" Target="../tags/tag516.xml"/><Relationship Id="rId7" Type="http://schemas.openxmlformats.org/officeDocument/2006/relationships/tags" Target="../tags/tag515.xml"/><Relationship Id="rId6" Type="http://schemas.openxmlformats.org/officeDocument/2006/relationships/tags" Target="../tags/tag514.xml"/><Relationship Id="rId5" Type="http://schemas.openxmlformats.org/officeDocument/2006/relationships/tags" Target="../tags/tag513.xml"/><Relationship Id="rId4" Type="http://schemas.openxmlformats.org/officeDocument/2006/relationships/tags" Target="../tags/tag512.xml"/><Relationship Id="rId3" Type="http://schemas.openxmlformats.org/officeDocument/2006/relationships/tags" Target="../tags/tag511.xml"/><Relationship Id="rId2" Type="http://schemas.openxmlformats.org/officeDocument/2006/relationships/tags" Target="../tags/tag510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50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84.xml"/><Relationship Id="rId8" Type="http://schemas.openxmlformats.org/officeDocument/2006/relationships/tags" Target="../tags/tag283.xml"/><Relationship Id="rId7" Type="http://schemas.openxmlformats.org/officeDocument/2006/relationships/tags" Target="../tags/tag282.xml"/><Relationship Id="rId6" Type="http://schemas.openxmlformats.org/officeDocument/2006/relationships/tags" Target="../tags/tag281.xml"/><Relationship Id="rId5" Type="http://schemas.openxmlformats.org/officeDocument/2006/relationships/tags" Target="../tags/tag280.xml"/><Relationship Id="rId4" Type="http://schemas.openxmlformats.org/officeDocument/2006/relationships/tags" Target="../tags/tag279.xml"/><Relationship Id="rId3" Type="http://schemas.openxmlformats.org/officeDocument/2006/relationships/tags" Target="../tags/tag278.xml"/><Relationship Id="rId2" Type="http://schemas.openxmlformats.org/officeDocument/2006/relationships/tags" Target="../tags/tag277.xml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291.xml"/><Relationship Id="rId15" Type="http://schemas.openxmlformats.org/officeDocument/2006/relationships/tags" Target="../tags/tag290.xml"/><Relationship Id="rId14" Type="http://schemas.openxmlformats.org/officeDocument/2006/relationships/tags" Target="../tags/tag289.xml"/><Relationship Id="rId13" Type="http://schemas.openxmlformats.org/officeDocument/2006/relationships/tags" Target="../tags/tag288.xml"/><Relationship Id="rId12" Type="http://schemas.openxmlformats.org/officeDocument/2006/relationships/tags" Target="../tags/tag287.xml"/><Relationship Id="rId11" Type="http://schemas.openxmlformats.org/officeDocument/2006/relationships/tags" Target="../tags/tag286.xml"/><Relationship Id="rId10" Type="http://schemas.openxmlformats.org/officeDocument/2006/relationships/tags" Target="../tags/tag285.xml"/><Relationship Id="rId1" Type="http://schemas.openxmlformats.org/officeDocument/2006/relationships/tags" Target="../tags/tag276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526.xml"/><Relationship Id="rId8" Type="http://schemas.openxmlformats.org/officeDocument/2006/relationships/tags" Target="../tags/tag525.xml"/><Relationship Id="rId7" Type="http://schemas.openxmlformats.org/officeDocument/2006/relationships/tags" Target="../tags/tag524.xml"/><Relationship Id="rId6" Type="http://schemas.openxmlformats.org/officeDocument/2006/relationships/tags" Target="../tags/tag523.xml"/><Relationship Id="rId5" Type="http://schemas.openxmlformats.org/officeDocument/2006/relationships/tags" Target="../tags/tag522.xml"/><Relationship Id="rId4" Type="http://schemas.openxmlformats.org/officeDocument/2006/relationships/tags" Target="../tags/tag521.xml"/><Relationship Id="rId3" Type="http://schemas.openxmlformats.org/officeDocument/2006/relationships/tags" Target="../tags/tag520.xml"/><Relationship Id="rId2" Type="http://schemas.openxmlformats.org/officeDocument/2006/relationships/tags" Target="../tags/tag519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531.xml"/><Relationship Id="rId13" Type="http://schemas.openxmlformats.org/officeDocument/2006/relationships/tags" Target="../tags/tag530.xml"/><Relationship Id="rId12" Type="http://schemas.openxmlformats.org/officeDocument/2006/relationships/tags" Target="../tags/tag529.xml"/><Relationship Id="rId11" Type="http://schemas.openxmlformats.org/officeDocument/2006/relationships/tags" Target="../tags/tag528.xml"/><Relationship Id="rId10" Type="http://schemas.openxmlformats.org/officeDocument/2006/relationships/tags" Target="../tags/tag527.xml"/><Relationship Id="rId1" Type="http://schemas.openxmlformats.org/officeDocument/2006/relationships/tags" Target="../tags/tag518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540.xml"/><Relationship Id="rId8" Type="http://schemas.openxmlformats.org/officeDocument/2006/relationships/tags" Target="../tags/tag539.xml"/><Relationship Id="rId7" Type="http://schemas.openxmlformats.org/officeDocument/2006/relationships/tags" Target="../tags/tag538.xml"/><Relationship Id="rId6" Type="http://schemas.openxmlformats.org/officeDocument/2006/relationships/tags" Target="../tags/tag537.xml"/><Relationship Id="rId5" Type="http://schemas.openxmlformats.org/officeDocument/2006/relationships/tags" Target="../tags/tag536.xml"/><Relationship Id="rId4" Type="http://schemas.openxmlformats.org/officeDocument/2006/relationships/tags" Target="../tags/tag535.xml"/><Relationship Id="rId3" Type="http://schemas.openxmlformats.org/officeDocument/2006/relationships/tags" Target="../tags/tag534.xml"/><Relationship Id="rId2" Type="http://schemas.openxmlformats.org/officeDocument/2006/relationships/tags" Target="../tags/tag533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544.xml"/><Relationship Id="rId12" Type="http://schemas.openxmlformats.org/officeDocument/2006/relationships/tags" Target="../tags/tag543.xml"/><Relationship Id="rId11" Type="http://schemas.openxmlformats.org/officeDocument/2006/relationships/tags" Target="../tags/tag542.xml"/><Relationship Id="rId10" Type="http://schemas.openxmlformats.org/officeDocument/2006/relationships/tags" Target="../tags/tag541.xml"/><Relationship Id="rId1" Type="http://schemas.openxmlformats.org/officeDocument/2006/relationships/tags" Target="../tags/tag532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553.xml"/><Relationship Id="rId8" Type="http://schemas.openxmlformats.org/officeDocument/2006/relationships/tags" Target="../tags/tag552.xml"/><Relationship Id="rId7" Type="http://schemas.openxmlformats.org/officeDocument/2006/relationships/tags" Target="../tags/tag551.xml"/><Relationship Id="rId6" Type="http://schemas.openxmlformats.org/officeDocument/2006/relationships/tags" Target="../tags/tag550.xml"/><Relationship Id="rId5" Type="http://schemas.openxmlformats.org/officeDocument/2006/relationships/tags" Target="../tags/tag549.xml"/><Relationship Id="rId4" Type="http://schemas.openxmlformats.org/officeDocument/2006/relationships/tags" Target="../tags/tag548.xml"/><Relationship Id="rId3" Type="http://schemas.openxmlformats.org/officeDocument/2006/relationships/tags" Target="../tags/tag547.xml"/><Relationship Id="rId2" Type="http://schemas.openxmlformats.org/officeDocument/2006/relationships/tags" Target="../tags/tag546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558.xml"/><Relationship Id="rId13" Type="http://schemas.openxmlformats.org/officeDocument/2006/relationships/tags" Target="../tags/tag557.xml"/><Relationship Id="rId12" Type="http://schemas.openxmlformats.org/officeDocument/2006/relationships/tags" Target="../tags/tag556.xml"/><Relationship Id="rId11" Type="http://schemas.openxmlformats.org/officeDocument/2006/relationships/tags" Target="../tags/tag555.xml"/><Relationship Id="rId10" Type="http://schemas.openxmlformats.org/officeDocument/2006/relationships/tags" Target="../tags/tag554.xml"/><Relationship Id="rId1" Type="http://schemas.openxmlformats.org/officeDocument/2006/relationships/tags" Target="../tags/tag545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567.xml"/><Relationship Id="rId8" Type="http://schemas.openxmlformats.org/officeDocument/2006/relationships/tags" Target="../tags/tag566.xml"/><Relationship Id="rId7" Type="http://schemas.openxmlformats.org/officeDocument/2006/relationships/tags" Target="../tags/tag565.xml"/><Relationship Id="rId6" Type="http://schemas.openxmlformats.org/officeDocument/2006/relationships/tags" Target="../tags/tag564.xml"/><Relationship Id="rId5" Type="http://schemas.openxmlformats.org/officeDocument/2006/relationships/tags" Target="../tags/tag563.xml"/><Relationship Id="rId4" Type="http://schemas.openxmlformats.org/officeDocument/2006/relationships/tags" Target="../tags/tag562.xml"/><Relationship Id="rId3" Type="http://schemas.openxmlformats.org/officeDocument/2006/relationships/tags" Target="../tags/tag561.xml"/><Relationship Id="rId21" Type="http://schemas.openxmlformats.org/officeDocument/2006/relationships/slideLayout" Target="../slideLayouts/slideLayout7.xml"/><Relationship Id="rId20" Type="http://schemas.openxmlformats.org/officeDocument/2006/relationships/tags" Target="../tags/tag578.xml"/><Relationship Id="rId2" Type="http://schemas.openxmlformats.org/officeDocument/2006/relationships/tags" Target="../tags/tag560.xml"/><Relationship Id="rId19" Type="http://schemas.openxmlformats.org/officeDocument/2006/relationships/tags" Target="../tags/tag577.xml"/><Relationship Id="rId18" Type="http://schemas.openxmlformats.org/officeDocument/2006/relationships/tags" Target="../tags/tag576.xml"/><Relationship Id="rId17" Type="http://schemas.openxmlformats.org/officeDocument/2006/relationships/tags" Target="../tags/tag575.xml"/><Relationship Id="rId16" Type="http://schemas.openxmlformats.org/officeDocument/2006/relationships/tags" Target="../tags/tag574.xml"/><Relationship Id="rId15" Type="http://schemas.openxmlformats.org/officeDocument/2006/relationships/tags" Target="../tags/tag573.xml"/><Relationship Id="rId14" Type="http://schemas.openxmlformats.org/officeDocument/2006/relationships/tags" Target="../tags/tag572.xml"/><Relationship Id="rId13" Type="http://schemas.openxmlformats.org/officeDocument/2006/relationships/tags" Target="../tags/tag571.xml"/><Relationship Id="rId12" Type="http://schemas.openxmlformats.org/officeDocument/2006/relationships/tags" Target="../tags/tag570.xml"/><Relationship Id="rId11" Type="http://schemas.openxmlformats.org/officeDocument/2006/relationships/tags" Target="../tags/tag569.xml"/><Relationship Id="rId10" Type="http://schemas.openxmlformats.org/officeDocument/2006/relationships/tags" Target="../tags/tag568.xml"/><Relationship Id="rId1" Type="http://schemas.openxmlformats.org/officeDocument/2006/relationships/tags" Target="../tags/tag559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580.xml"/><Relationship Id="rId3" Type="http://schemas.openxmlformats.org/officeDocument/2006/relationships/image" Target="../media/image12.png"/><Relationship Id="rId2" Type="http://schemas.openxmlformats.org/officeDocument/2006/relationships/tags" Target="../tags/tag579.xml"/><Relationship Id="rId1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58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58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58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tags" Target="../tags/tag584.xml"/><Relationship Id="rId2" Type="http://schemas.openxmlformats.org/officeDocument/2006/relationships/image" Target="../media/image24.png"/><Relationship Id="rId1" Type="http://schemas.openxmlformats.org/officeDocument/2006/relationships/tags" Target="../tags/tag583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tags" Target="../tags/tag594.xml"/><Relationship Id="rId8" Type="http://schemas.openxmlformats.org/officeDocument/2006/relationships/tags" Target="../tags/tag593.xml"/><Relationship Id="rId7" Type="http://schemas.openxmlformats.org/officeDocument/2006/relationships/tags" Target="../tags/tag592.xml"/><Relationship Id="rId6" Type="http://schemas.openxmlformats.org/officeDocument/2006/relationships/tags" Target="../tags/tag591.xml"/><Relationship Id="rId5" Type="http://schemas.openxmlformats.org/officeDocument/2006/relationships/tags" Target="../tags/tag590.xml"/><Relationship Id="rId4" Type="http://schemas.openxmlformats.org/officeDocument/2006/relationships/tags" Target="../tags/tag589.xml"/><Relationship Id="rId3" Type="http://schemas.openxmlformats.org/officeDocument/2006/relationships/tags" Target="../tags/tag588.xml"/><Relationship Id="rId2" Type="http://schemas.openxmlformats.org/officeDocument/2006/relationships/tags" Target="../tags/tag587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586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tags" Target="../tags/tag603.xml"/><Relationship Id="rId8" Type="http://schemas.openxmlformats.org/officeDocument/2006/relationships/tags" Target="../tags/tag602.xml"/><Relationship Id="rId7" Type="http://schemas.openxmlformats.org/officeDocument/2006/relationships/tags" Target="../tags/tag601.xml"/><Relationship Id="rId6" Type="http://schemas.openxmlformats.org/officeDocument/2006/relationships/tags" Target="../tags/tag600.xml"/><Relationship Id="rId5" Type="http://schemas.openxmlformats.org/officeDocument/2006/relationships/tags" Target="../tags/tag599.xml"/><Relationship Id="rId4" Type="http://schemas.openxmlformats.org/officeDocument/2006/relationships/tags" Target="../tags/tag598.xml"/><Relationship Id="rId3" Type="http://schemas.openxmlformats.org/officeDocument/2006/relationships/tags" Target="../tags/tag597.xml"/><Relationship Id="rId2" Type="http://schemas.openxmlformats.org/officeDocument/2006/relationships/tags" Target="../tags/tag596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612.xml"/><Relationship Id="rId17" Type="http://schemas.openxmlformats.org/officeDocument/2006/relationships/tags" Target="../tags/tag611.xml"/><Relationship Id="rId16" Type="http://schemas.openxmlformats.org/officeDocument/2006/relationships/tags" Target="../tags/tag610.xml"/><Relationship Id="rId15" Type="http://schemas.openxmlformats.org/officeDocument/2006/relationships/tags" Target="../tags/tag609.xml"/><Relationship Id="rId14" Type="http://schemas.openxmlformats.org/officeDocument/2006/relationships/tags" Target="../tags/tag608.xml"/><Relationship Id="rId13" Type="http://schemas.openxmlformats.org/officeDocument/2006/relationships/tags" Target="../tags/tag607.xml"/><Relationship Id="rId12" Type="http://schemas.openxmlformats.org/officeDocument/2006/relationships/tags" Target="../tags/tag606.xml"/><Relationship Id="rId11" Type="http://schemas.openxmlformats.org/officeDocument/2006/relationships/tags" Target="../tags/tag605.xml"/><Relationship Id="rId10" Type="http://schemas.openxmlformats.org/officeDocument/2006/relationships/tags" Target="../tags/tag604.xml"/><Relationship Id="rId1" Type="http://schemas.openxmlformats.org/officeDocument/2006/relationships/tags" Target="../tags/tag595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300.xml"/><Relationship Id="rId8" Type="http://schemas.openxmlformats.org/officeDocument/2006/relationships/tags" Target="../tags/tag299.xml"/><Relationship Id="rId7" Type="http://schemas.openxmlformats.org/officeDocument/2006/relationships/tags" Target="../tags/tag298.xml"/><Relationship Id="rId6" Type="http://schemas.openxmlformats.org/officeDocument/2006/relationships/tags" Target="../tags/tag297.xml"/><Relationship Id="rId5" Type="http://schemas.openxmlformats.org/officeDocument/2006/relationships/tags" Target="../tags/tag296.xml"/><Relationship Id="rId40" Type="http://schemas.openxmlformats.org/officeDocument/2006/relationships/slideLayout" Target="../slideLayouts/slideLayout7.xml"/><Relationship Id="rId4" Type="http://schemas.openxmlformats.org/officeDocument/2006/relationships/tags" Target="../tags/tag295.xml"/><Relationship Id="rId39" Type="http://schemas.openxmlformats.org/officeDocument/2006/relationships/tags" Target="../tags/tag330.xml"/><Relationship Id="rId38" Type="http://schemas.openxmlformats.org/officeDocument/2006/relationships/tags" Target="../tags/tag329.xml"/><Relationship Id="rId37" Type="http://schemas.openxmlformats.org/officeDocument/2006/relationships/tags" Target="../tags/tag328.xml"/><Relationship Id="rId36" Type="http://schemas.openxmlformats.org/officeDocument/2006/relationships/tags" Target="../tags/tag327.xml"/><Relationship Id="rId35" Type="http://schemas.openxmlformats.org/officeDocument/2006/relationships/tags" Target="../tags/tag326.xml"/><Relationship Id="rId34" Type="http://schemas.openxmlformats.org/officeDocument/2006/relationships/tags" Target="../tags/tag325.xml"/><Relationship Id="rId33" Type="http://schemas.openxmlformats.org/officeDocument/2006/relationships/tags" Target="../tags/tag324.xml"/><Relationship Id="rId32" Type="http://schemas.openxmlformats.org/officeDocument/2006/relationships/tags" Target="../tags/tag323.xml"/><Relationship Id="rId31" Type="http://schemas.openxmlformats.org/officeDocument/2006/relationships/tags" Target="../tags/tag322.xml"/><Relationship Id="rId30" Type="http://schemas.openxmlformats.org/officeDocument/2006/relationships/tags" Target="../tags/tag321.xml"/><Relationship Id="rId3" Type="http://schemas.openxmlformats.org/officeDocument/2006/relationships/tags" Target="../tags/tag294.xml"/><Relationship Id="rId29" Type="http://schemas.openxmlformats.org/officeDocument/2006/relationships/tags" Target="../tags/tag320.xml"/><Relationship Id="rId28" Type="http://schemas.openxmlformats.org/officeDocument/2006/relationships/tags" Target="../tags/tag319.xml"/><Relationship Id="rId27" Type="http://schemas.openxmlformats.org/officeDocument/2006/relationships/tags" Target="../tags/tag318.xml"/><Relationship Id="rId26" Type="http://schemas.openxmlformats.org/officeDocument/2006/relationships/tags" Target="../tags/tag317.xml"/><Relationship Id="rId25" Type="http://schemas.openxmlformats.org/officeDocument/2006/relationships/tags" Target="../tags/tag316.xml"/><Relationship Id="rId24" Type="http://schemas.openxmlformats.org/officeDocument/2006/relationships/tags" Target="../tags/tag315.xml"/><Relationship Id="rId23" Type="http://schemas.openxmlformats.org/officeDocument/2006/relationships/tags" Target="../tags/tag314.xml"/><Relationship Id="rId22" Type="http://schemas.openxmlformats.org/officeDocument/2006/relationships/tags" Target="../tags/tag313.xml"/><Relationship Id="rId21" Type="http://schemas.openxmlformats.org/officeDocument/2006/relationships/tags" Target="../tags/tag312.xml"/><Relationship Id="rId20" Type="http://schemas.openxmlformats.org/officeDocument/2006/relationships/tags" Target="../tags/tag311.xml"/><Relationship Id="rId2" Type="http://schemas.openxmlformats.org/officeDocument/2006/relationships/tags" Target="../tags/tag293.xml"/><Relationship Id="rId19" Type="http://schemas.openxmlformats.org/officeDocument/2006/relationships/tags" Target="../tags/tag310.xml"/><Relationship Id="rId18" Type="http://schemas.openxmlformats.org/officeDocument/2006/relationships/tags" Target="../tags/tag309.xml"/><Relationship Id="rId17" Type="http://schemas.openxmlformats.org/officeDocument/2006/relationships/tags" Target="../tags/tag308.xml"/><Relationship Id="rId16" Type="http://schemas.openxmlformats.org/officeDocument/2006/relationships/tags" Target="../tags/tag307.xml"/><Relationship Id="rId15" Type="http://schemas.openxmlformats.org/officeDocument/2006/relationships/tags" Target="../tags/tag306.xml"/><Relationship Id="rId14" Type="http://schemas.openxmlformats.org/officeDocument/2006/relationships/tags" Target="../tags/tag305.xml"/><Relationship Id="rId13" Type="http://schemas.openxmlformats.org/officeDocument/2006/relationships/tags" Target="../tags/tag304.xml"/><Relationship Id="rId12" Type="http://schemas.openxmlformats.org/officeDocument/2006/relationships/tags" Target="../tags/tag303.xml"/><Relationship Id="rId11" Type="http://schemas.openxmlformats.org/officeDocument/2006/relationships/tags" Target="../tags/tag302.xml"/><Relationship Id="rId10" Type="http://schemas.openxmlformats.org/officeDocument/2006/relationships/tags" Target="../tags/tag301.xml"/><Relationship Id="rId1" Type="http://schemas.openxmlformats.org/officeDocument/2006/relationships/tags" Target="../tags/tag292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tags" Target="../tags/tag621.xml"/><Relationship Id="rId8" Type="http://schemas.openxmlformats.org/officeDocument/2006/relationships/tags" Target="../tags/tag620.xml"/><Relationship Id="rId7" Type="http://schemas.openxmlformats.org/officeDocument/2006/relationships/tags" Target="../tags/tag619.xml"/><Relationship Id="rId6" Type="http://schemas.openxmlformats.org/officeDocument/2006/relationships/tags" Target="../tags/tag618.xml"/><Relationship Id="rId5" Type="http://schemas.openxmlformats.org/officeDocument/2006/relationships/tags" Target="../tags/tag617.xml"/><Relationship Id="rId4" Type="http://schemas.openxmlformats.org/officeDocument/2006/relationships/tags" Target="../tags/tag616.xml"/><Relationship Id="rId3" Type="http://schemas.openxmlformats.org/officeDocument/2006/relationships/tags" Target="../tags/tag615.xml"/><Relationship Id="rId2" Type="http://schemas.openxmlformats.org/officeDocument/2006/relationships/tags" Target="../tags/tag614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613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tags" Target="../tags/tag630.xml"/><Relationship Id="rId8" Type="http://schemas.openxmlformats.org/officeDocument/2006/relationships/tags" Target="../tags/tag629.xml"/><Relationship Id="rId7" Type="http://schemas.openxmlformats.org/officeDocument/2006/relationships/tags" Target="../tags/tag628.xml"/><Relationship Id="rId6" Type="http://schemas.openxmlformats.org/officeDocument/2006/relationships/tags" Target="../tags/tag627.xml"/><Relationship Id="rId5" Type="http://schemas.openxmlformats.org/officeDocument/2006/relationships/tags" Target="../tags/tag626.xml"/><Relationship Id="rId4" Type="http://schemas.openxmlformats.org/officeDocument/2006/relationships/tags" Target="../tags/tag625.xml"/><Relationship Id="rId3" Type="http://schemas.openxmlformats.org/officeDocument/2006/relationships/tags" Target="../tags/tag624.xml"/><Relationship Id="rId2" Type="http://schemas.openxmlformats.org/officeDocument/2006/relationships/tags" Target="../tags/tag623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622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tags" Target="../tags/tag639.xml"/><Relationship Id="rId8" Type="http://schemas.openxmlformats.org/officeDocument/2006/relationships/tags" Target="../tags/tag638.xml"/><Relationship Id="rId7" Type="http://schemas.openxmlformats.org/officeDocument/2006/relationships/tags" Target="../tags/tag637.xml"/><Relationship Id="rId6" Type="http://schemas.openxmlformats.org/officeDocument/2006/relationships/tags" Target="../tags/tag636.xml"/><Relationship Id="rId5" Type="http://schemas.openxmlformats.org/officeDocument/2006/relationships/tags" Target="../tags/tag635.xml"/><Relationship Id="rId4" Type="http://schemas.openxmlformats.org/officeDocument/2006/relationships/tags" Target="../tags/tag634.xml"/><Relationship Id="rId3" Type="http://schemas.openxmlformats.org/officeDocument/2006/relationships/tags" Target="../tags/tag633.xml"/><Relationship Id="rId2" Type="http://schemas.openxmlformats.org/officeDocument/2006/relationships/tags" Target="../tags/tag632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631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tags" Target="../tags/tag648.xml"/><Relationship Id="rId8" Type="http://schemas.openxmlformats.org/officeDocument/2006/relationships/tags" Target="../tags/tag647.xml"/><Relationship Id="rId7" Type="http://schemas.openxmlformats.org/officeDocument/2006/relationships/tags" Target="../tags/tag646.xml"/><Relationship Id="rId6" Type="http://schemas.openxmlformats.org/officeDocument/2006/relationships/tags" Target="../tags/tag645.xml"/><Relationship Id="rId5" Type="http://schemas.openxmlformats.org/officeDocument/2006/relationships/tags" Target="../tags/tag644.xml"/><Relationship Id="rId4" Type="http://schemas.openxmlformats.org/officeDocument/2006/relationships/tags" Target="../tags/tag643.xml"/><Relationship Id="rId3" Type="http://schemas.openxmlformats.org/officeDocument/2006/relationships/tags" Target="../tags/tag642.xml"/><Relationship Id="rId2" Type="http://schemas.openxmlformats.org/officeDocument/2006/relationships/tags" Target="../tags/tag641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64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tags" Target="../tags/tag650.xml"/><Relationship Id="rId1" Type="http://schemas.openxmlformats.org/officeDocument/2006/relationships/tags" Target="../tags/tag649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339.xml"/><Relationship Id="rId8" Type="http://schemas.openxmlformats.org/officeDocument/2006/relationships/tags" Target="../tags/tag338.xml"/><Relationship Id="rId7" Type="http://schemas.openxmlformats.org/officeDocument/2006/relationships/tags" Target="../tags/tag337.xml"/><Relationship Id="rId6" Type="http://schemas.openxmlformats.org/officeDocument/2006/relationships/tags" Target="../tags/tag336.xml"/><Relationship Id="rId5" Type="http://schemas.openxmlformats.org/officeDocument/2006/relationships/tags" Target="../tags/tag335.xml"/><Relationship Id="rId4" Type="http://schemas.openxmlformats.org/officeDocument/2006/relationships/tags" Target="../tags/tag334.xml"/><Relationship Id="rId3" Type="http://schemas.openxmlformats.org/officeDocument/2006/relationships/tags" Target="../tags/tag333.xml"/><Relationship Id="rId2" Type="http://schemas.openxmlformats.org/officeDocument/2006/relationships/tags" Target="../tags/tag332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341.xml"/><Relationship Id="rId11" Type="http://schemas.openxmlformats.org/officeDocument/2006/relationships/image" Target="../media/image2.jpeg"/><Relationship Id="rId10" Type="http://schemas.openxmlformats.org/officeDocument/2006/relationships/tags" Target="../tags/tag340.xml"/><Relationship Id="rId1" Type="http://schemas.openxmlformats.org/officeDocument/2006/relationships/tags" Target="../tags/tag33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50.xml"/><Relationship Id="rId8" Type="http://schemas.openxmlformats.org/officeDocument/2006/relationships/tags" Target="../tags/tag349.xml"/><Relationship Id="rId7" Type="http://schemas.openxmlformats.org/officeDocument/2006/relationships/tags" Target="../tags/tag348.xml"/><Relationship Id="rId6" Type="http://schemas.openxmlformats.org/officeDocument/2006/relationships/tags" Target="../tags/tag347.xml"/><Relationship Id="rId5" Type="http://schemas.openxmlformats.org/officeDocument/2006/relationships/tags" Target="../tags/tag346.xml"/><Relationship Id="rId4" Type="http://schemas.openxmlformats.org/officeDocument/2006/relationships/tags" Target="../tags/tag345.xml"/><Relationship Id="rId3" Type="http://schemas.openxmlformats.org/officeDocument/2006/relationships/tags" Target="../tags/tag344.xml"/><Relationship Id="rId22" Type="http://schemas.openxmlformats.org/officeDocument/2006/relationships/slideLayout" Target="../slideLayouts/slideLayout7.xml"/><Relationship Id="rId21" Type="http://schemas.openxmlformats.org/officeDocument/2006/relationships/tags" Target="../tags/tag361.xml"/><Relationship Id="rId20" Type="http://schemas.openxmlformats.org/officeDocument/2006/relationships/image" Target="../media/image3.jpeg"/><Relationship Id="rId2" Type="http://schemas.openxmlformats.org/officeDocument/2006/relationships/tags" Target="../tags/tag343.xml"/><Relationship Id="rId19" Type="http://schemas.openxmlformats.org/officeDocument/2006/relationships/tags" Target="../tags/tag360.xml"/><Relationship Id="rId18" Type="http://schemas.openxmlformats.org/officeDocument/2006/relationships/tags" Target="../tags/tag359.xml"/><Relationship Id="rId17" Type="http://schemas.openxmlformats.org/officeDocument/2006/relationships/tags" Target="../tags/tag358.xml"/><Relationship Id="rId16" Type="http://schemas.openxmlformats.org/officeDocument/2006/relationships/tags" Target="../tags/tag357.xml"/><Relationship Id="rId15" Type="http://schemas.openxmlformats.org/officeDocument/2006/relationships/tags" Target="../tags/tag356.xml"/><Relationship Id="rId14" Type="http://schemas.openxmlformats.org/officeDocument/2006/relationships/tags" Target="../tags/tag355.xml"/><Relationship Id="rId13" Type="http://schemas.openxmlformats.org/officeDocument/2006/relationships/tags" Target="../tags/tag354.xml"/><Relationship Id="rId12" Type="http://schemas.openxmlformats.org/officeDocument/2006/relationships/tags" Target="../tags/tag353.xml"/><Relationship Id="rId11" Type="http://schemas.openxmlformats.org/officeDocument/2006/relationships/tags" Target="../tags/tag352.xml"/><Relationship Id="rId10" Type="http://schemas.openxmlformats.org/officeDocument/2006/relationships/tags" Target="../tags/tag351.xml"/><Relationship Id="rId1" Type="http://schemas.openxmlformats.org/officeDocument/2006/relationships/tags" Target="../tags/tag34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370.xml"/><Relationship Id="rId8" Type="http://schemas.openxmlformats.org/officeDocument/2006/relationships/tags" Target="../tags/tag369.xml"/><Relationship Id="rId7" Type="http://schemas.openxmlformats.org/officeDocument/2006/relationships/tags" Target="../tags/tag368.xml"/><Relationship Id="rId6" Type="http://schemas.openxmlformats.org/officeDocument/2006/relationships/tags" Target="../tags/tag367.xml"/><Relationship Id="rId5" Type="http://schemas.openxmlformats.org/officeDocument/2006/relationships/tags" Target="../tags/tag366.xml"/><Relationship Id="rId4" Type="http://schemas.openxmlformats.org/officeDocument/2006/relationships/tags" Target="../tags/tag365.xml"/><Relationship Id="rId3" Type="http://schemas.openxmlformats.org/officeDocument/2006/relationships/tags" Target="../tags/tag364.xml"/><Relationship Id="rId2" Type="http://schemas.openxmlformats.org/officeDocument/2006/relationships/tags" Target="../tags/tag363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371.xml"/><Relationship Id="rId1" Type="http://schemas.openxmlformats.org/officeDocument/2006/relationships/tags" Target="../tags/tag36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79.xml"/><Relationship Id="rId8" Type="http://schemas.openxmlformats.org/officeDocument/2006/relationships/image" Target="../media/image4.png"/><Relationship Id="rId7" Type="http://schemas.openxmlformats.org/officeDocument/2006/relationships/tags" Target="../tags/tag378.xml"/><Relationship Id="rId6" Type="http://schemas.openxmlformats.org/officeDocument/2006/relationships/tags" Target="../tags/tag377.xml"/><Relationship Id="rId5" Type="http://schemas.openxmlformats.org/officeDocument/2006/relationships/tags" Target="../tags/tag376.xml"/><Relationship Id="rId4" Type="http://schemas.openxmlformats.org/officeDocument/2006/relationships/tags" Target="../tags/tag375.xml"/><Relationship Id="rId3" Type="http://schemas.openxmlformats.org/officeDocument/2006/relationships/tags" Target="../tags/tag374.xml"/><Relationship Id="rId2" Type="http://schemas.openxmlformats.org/officeDocument/2006/relationships/tags" Target="../tags/tag373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37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88.xml"/><Relationship Id="rId8" Type="http://schemas.openxmlformats.org/officeDocument/2006/relationships/tags" Target="../tags/tag387.xml"/><Relationship Id="rId7" Type="http://schemas.openxmlformats.org/officeDocument/2006/relationships/tags" Target="../tags/tag386.xml"/><Relationship Id="rId6" Type="http://schemas.openxmlformats.org/officeDocument/2006/relationships/tags" Target="../tags/tag385.xml"/><Relationship Id="rId5" Type="http://schemas.openxmlformats.org/officeDocument/2006/relationships/tags" Target="../tags/tag384.xml"/><Relationship Id="rId4" Type="http://schemas.openxmlformats.org/officeDocument/2006/relationships/tags" Target="../tags/tag383.xml"/><Relationship Id="rId3" Type="http://schemas.openxmlformats.org/officeDocument/2006/relationships/tags" Target="../tags/tag382.xml"/><Relationship Id="rId2" Type="http://schemas.openxmlformats.org/officeDocument/2006/relationships/tags" Target="../tags/tag381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389.xml"/><Relationship Id="rId1" Type="http://schemas.openxmlformats.org/officeDocument/2006/relationships/tags" Target="../tags/tag380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image" Target="../media/image5.png"/><Relationship Id="rId7" Type="http://schemas.openxmlformats.org/officeDocument/2006/relationships/tags" Target="../tags/tag396.xml"/><Relationship Id="rId6" Type="http://schemas.openxmlformats.org/officeDocument/2006/relationships/tags" Target="../tags/tag395.xml"/><Relationship Id="rId5" Type="http://schemas.openxmlformats.org/officeDocument/2006/relationships/tags" Target="../tags/tag394.xml"/><Relationship Id="rId4" Type="http://schemas.openxmlformats.org/officeDocument/2006/relationships/tags" Target="../tags/tag393.xml"/><Relationship Id="rId3" Type="http://schemas.openxmlformats.org/officeDocument/2006/relationships/tags" Target="../tags/tag392.xml"/><Relationship Id="rId2" Type="http://schemas.openxmlformats.org/officeDocument/2006/relationships/tags" Target="../tags/tag391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397.xml"/><Relationship Id="rId1" Type="http://schemas.openxmlformats.org/officeDocument/2006/relationships/tags" Target="../tags/tag39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600"/>
              <a:t>系统设计和数据库设计答辩</a:t>
            </a:r>
            <a:endParaRPr lang="zh-CN" altLang="en-US" sz="560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/>
              <a:t>福大周润发队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" name="矩形 15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120896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 rot="10800000">
            <a:off x="49695" y="-438735"/>
            <a:ext cx="653733" cy="2079552"/>
            <a:chOff x="11481422" y="5215583"/>
            <a:chExt cx="653733" cy="2079552"/>
          </a:xfrm>
        </p:grpSpPr>
        <p:sp>
          <p:nvSpPr>
            <p:cNvPr id="13" name="任意多边形: 形状 10"/>
            <p:cNvSpPr/>
            <p:nvPr>
              <p:custDataLst>
                <p:tags r:id="rId3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任意多边形: 形状 11"/>
            <p:cNvSpPr/>
            <p:nvPr>
              <p:custDataLst>
                <p:tags r:id="rId4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2"/>
            <p:cNvSpPr/>
            <p:nvPr>
              <p:custDataLst>
                <p:tags r:id="rId5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7" name="直接连接符 6"/>
          <p:cNvCxnSpPr/>
          <p:nvPr>
            <p:custDataLst>
              <p:tags r:id="rId6"/>
            </p:custDataLst>
          </p:nvPr>
        </p:nvCxnSpPr>
        <p:spPr>
          <a:xfrm>
            <a:off x="609605" y="6324651"/>
            <a:ext cx="76200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>
            <p:custDataLst>
              <p:tags r:id="rId7"/>
            </p:custDataLst>
          </p:nvPr>
        </p:nvSpPr>
        <p:spPr>
          <a:xfrm>
            <a:off x="609600" y="609600"/>
            <a:ext cx="2895613" cy="1442578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4000" b="1" spc="24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游戏外设计UML图</a:t>
            </a:r>
            <a:endParaRPr lang="zh-CN" altLang="en-US" sz="4000" b="1" spc="24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-2147482607" name="图片 -2147482608" descr="IMG_25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54880" y="439420"/>
            <a:ext cx="7228205" cy="581215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9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" name="矩形 15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120896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 rot="10800000">
            <a:off x="49695" y="-438735"/>
            <a:ext cx="653733" cy="2079552"/>
            <a:chOff x="11481422" y="5215583"/>
            <a:chExt cx="653733" cy="2079552"/>
          </a:xfrm>
        </p:grpSpPr>
        <p:sp>
          <p:nvSpPr>
            <p:cNvPr id="13" name="任意多边形: 形状 10"/>
            <p:cNvSpPr/>
            <p:nvPr>
              <p:custDataLst>
                <p:tags r:id="rId3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任意多边形: 形状 11"/>
            <p:cNvSpPr/>
            <p:nvPr>
              <p:custDataLst>
                <p:tags r:id="rId4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2"/>
            <p:cNvSpPr/>
            <p:nvPr>
              <p:custDataLst>
                <p:tags r:id="rId5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7" name="直接连接符 6"/>
          <p:cNvCxnSpPr/>
          <p:nvPr>
            <p:custDataLst>
              <p:tags r:id="rId6"/>
            </p:custDataLst>
          </p:nvPr>
        </p:nvCxnSpPr>
        <p:spPr>
          <a:xfrm>
            <a:off x="609605" y="6324651"/>
            <a:ext cx="76200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>
            <p:custDataLst>
              <p:tags r:id="rId7"/>
            </p:custDataLst>
          </p:nvPr>
        </p:nvSpPr>
        <p:spPr>
          <a:xfrm>
            <a:off x="609600" y="609600"/>
            <a:ext cx="2895613" cy="1442578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4000" b="1" spc="24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完整类图</a:t>
            </a:r>
            <a:endParaRPr lang="zh-CN" altLang="en-US" sz="4000" b="1" spc="24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 descr="85B519F34CA4CF01AC06A0E12822336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83150" y="152400"/>
            <a:ext cx="6494780" cy="655320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" name="矩形 14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120896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 rot="10800000">
            <a:off x="49695" y="-438735"/>
            <a:ext cx="653733" cy="2079552"/>
            <a:chOff x="11481422" y="5215583"/>
            <a:chExt cx="653733" cy="2079552"/>
          </a:xfrm>
        </p:grpSpPr>
        <p:sp>
          <p:nvSpPr>
            <p:cNvPr id="12" name="任意多边形: 形状 10"/>
            <p:cNvSpPr/>
            <p:nvPr>
              <p:custDataLst>
                <p:tags r:id="rId3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任意多边形: 形状 11"/>
            <p:cNvSpPr/>
            <p:nvPr>
              <p:custDataLst>
                <p:tags r:id="rId4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任意多边形: 形状 12"/>
            <p:cNvSpPr/>
            <p:nvPr>
              <p:custDataLst>
                <p:tags r:id="rId5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7" name="直接连接符 6"/>
          <p:cNvCxnSpPr/>
          <p:nvPr>
            <p:custDataLst>
              <p:tags r:id="rId6"/>
            </p:custDataLst>
          </p:nvPr>
        </p:nvCxnSpPr>
        <p:spPr>
          <a:xfrm>
            <a:off x="609605" y="6324651"/>
            <a:ext cx="76200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609600" y="609600"/>
            <a:ext cx="2895613" cy="1442578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lv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4000" b="1" spc="24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其他UML图</a:t>
            </a:r>
            <a:endParaRPr lang="zh-CN" altLang="en-US" sz="4000" b="1" spc="24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-2147482615" descr="IMG_25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396865" y="152400"/>
            <a:ext cx="5735955" cy="632206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0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" name="矩形 14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120896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 rot="10800000">
            <a:off x="49695" y="-438735"/>
            <a:ext cx="653733" cy="2079552"/>
            <a:chOff x="11481422" y="5215583"/>
            <a:chExt cx="653733" cy="2079552"/>
          </a:xfrm>
        </p:grpSpPr>
        <p:sp>
          <p:nvSpPr>
            <p:cNvPr id="12" name="任意多边形: 形状 10"/>
            <p:cNvSpPr/>
            <p:nvPr>
              <p:custDataLst>
                <p:tags r:id="rId3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任意多边形: 形状 11"/>
            <p:cNvSpPr/>
            <p:nvPr>
              <p:custDataLst>
                <p:tags r:id="rId4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任意多边形: 形状 12"/>
            <p:cNvSpPr/>
            <p:nvPr>
              <p:custDataLst>
                <p:tags r:id="rId5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7" name="直接连接符 6"/>
          <p:cNvCxnSpPr/>
          <p:nvPr>
            <p:custDataLst>
              <p:tags r:id="rId6"/>
            </p:custDataLst>
          </p:nvPr>
        </p:nvCxnSpPr>
        <p:spPr>
          <a:xfrm>
            <a:off x="609605" y="6324651"/>
            <a:ext cx="76200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609600" y="609600"/>
            <a:ext cx="2895613" cy="1442578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4000" b="1" spc="24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其他UML图</a:t>
            </a:r>
            <a:endParaRPr lang="zh-CN" altLang="en-US" sz="4000" b="1" spc="24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-2147482613" descr="Y4A{G2ZA7~QETC]4]11`IKX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3425" y="708025"/>
            <a:ext cx="5271770" cy="554609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9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11481422" y="5215583"/>
            <a:ext cx="653733" cy="2079552"/>
            <a:chOff x="11481422" y="5215583"/>
            <a:chExt cx="653733" cy="2079552"/>
          </a:xfrm>
        </p:grpSpPr>
        <p:sp>
          <p:nvSpPr>
            <p:cNvPr id="11" name="任意多边形: 形状 7"/>
            <p:cNvSpPr/>
            <p:nvPr>
              <p:custDataLst>
                <p:tags r:id="rId2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任意多边形: 形状 8"/>
            <p:cNvSpPr/>
            <p:nvPr>
              <p:custDataLst>
                <p:tags r:id="rId3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任意多边形: 形状 9"/>
            <p:cNvSpPr/>
            <p:nvPr>
              <p:custDataLst>
                <p:tags r:id="rId4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8" name="任意多边形 7"/>
          <p:cNvSpPr/>
          <p:nvPr>
            <p:custDataLst>
              <p:tags r:id="rId5"/>
            </p:custDataLst>
          </p:nvPr>
        </p:nvSpPr>
        <p:spPr>
          <a:xfrm>
            <a:off x="3560116" y="2706993"/>
            <a:ext cx="3107888" cy="837695"/>
          </a:xfrm>
          <a:custGeom>
            <a:avLst/>
            <a:gdLst>
              <a:gd name="connsiteX0" fmla="*/ 3155203 w 3155203"/>
              <a:gd name="connsiteY0" fmla="*/ 0 h 850448"/>
              <a:gd name="connsiteX1" fmla="*/ 2997498 w 3155203"/>
              <a:gd name="connsiteY1" fmla="*/ 578071 h 850448"/>
              <a:gd name="connsiteX2" fmla="*/ 406001 w 3155203"/>
              <a:gd name="connsiteY2" fmla="*/ 850448 h 850448"/>
              <a:gd name="connsiteX3" fmla="*/ 0 w 3155203"/>
              <a:gd name="connsiteY3" fmla="*/ 110182 h 850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5203" h="850448">
                <a:moveTo>
                  <a:pt x="3155203" y="0"/>
                </a:moveTo>
                <a:lnTo>
                  <a:pt x="2997498" y="578071"/>
                </a:lnTo>
                <a:lnTo>
                  <a:pt x="406001" y="850448"/>
                </a:lnTo>
                <a:lnTo>
                  <a:pt x="0" y="11018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216000" tIns="108000" rIns="108000" bIns="45720" numCol="1" spcCol="0" rtlCol="0" fromWordArt="0" anchor="ctr" anchorCtr="0" forceAA="0" compatLnSpc="1">
            <a:normAutofit/>
          </a:bodyPr>
          <a:p>
            <a:pPr algn="ctr"/>
            <a:endParaRPr lang="da-DK" altLang="zh-CN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等腰三角形 8"/>
          <p:cNvSpPr/>
          <p:nvPr>
            <p:custDataLst>
              <p:tags r:id="rId6"/>
            </p:custDataLst>
          </p:nvPr>
        </p:nvSpPr>
        <p:spPr>
          <a:xfrm rot="17703762">
            <a:off x="6671334" y="3214784"/>
            <a:ext cx="103204" cy="252985"/>
          </a:xfrm>
          <a:prstGeom prst="triangle">
            <a:avLst/>
          </a:prstGeom>
          <a:solidFill>
            <a:schemeClr val="accent1">
              <a:alpha val="2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等腰三角形 9"/>
          <p:cNvSpPr/>
          <p:nvPr>
            <p:custDataLst>
              <p:tags r:id="rId7"/>
            </p:custDataLst>
          </p:nvPr>
        </p:nvSpPr>
        <p:spPr>
          <a:xfrm rot="14680307">
            <a:off x="6633539" y="3136969"/>
            <a:ext cx="103204" cy="138322"/>
          </a:xfrm>
          <a:prstGeom prst="triangle">
            <a:avLst/>
          </a:prstGeom>
          <a:solidFill>
            <a:schemeClr val="accent1">
              <a:alpha val="2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" name="任意多边形 13"/>
          <p:cNvSpPr/>
          <p:nvPr>
            <p:custDataLst>
              <p:tags r:id="rId8"/>
            </p:custDataLst>
          </p:nvPr>
        </p:nvSpPr>
        <p:spPr>
          <a:xfrm>
            <a:off x="3581210" y="2648866"/>
            <a:ext cx="764014" cy="420189"/>
          </a:xfrm>
          <a:custGeom>
            <a:avLst/>
            <a:gdLst>
              <a:gd name="connsiteX0" fmla="*/ 775646 w 775646"/>
              <a:gd name="connsiteY0" fmla="*/ 0 h 426586"/>
              <a:gd name="connsiteX1" fmla="*/ 666454 w 775646"/>
              <a:gd name="connsiteY1" fmla="*/ 355733 h 426586"/>
              <a:gd name="connsiteX2" fmla="*/ 219107 w 775646"/>
              <a:gd name="connsiteY2" fmla="*/ 426586 h 426586"/>
              <a:gd name="connsiteX3" fmla="*/ 0 w 775646"/>
              <a:gd name="connsiteY3" fmla="*/ 27086 h 426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5646" h="426586">
                <a:moveTo>
                  <a:pt x="775646" y="0"/>
                </a:moveTo>
                <a:lnTo>
                  <a:pt x="666454" y="355733"/>
                </a:lnTo>
                <a:lnTo>
                  <a:pt x="219107" y="426586"/>
                </a:lnTo>
                <a:lnTo>
                  <a:pt x="0" y="27086"/>
                </a:lnTo>
                <a:close/>
              </a:path>
            </a:pathLst>
          </a:custGeom>
          <a:solidFill>
            <a:schemeClr val="accent1"/>
          </a:solidFill>
        </p:spPr>
        <p:txBody>
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<a:normAutofit/>
          </a:bodyPr>
          <a:p>
            <a:pPr algn="ctr"/>
            <a:endParaRPr lang="zh-CN" altLang="en-US" sz="2000" b="1" dirty="0" err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8" name="任意多边形 27"/>
          <p:cNvSpPr/>
          <p:nvPr>
            <p:custDataLst>
              <p:tags r:id="rId9"/>
            </p:custDataLst>
          </p:nvPr>
        </p:nvSpPr>
        <p:spPr>
          <a:xfrm>
            <a:off x="5241825" y="3910281"/>
            <a:ext cx="3107888" cy="837695"/>
          </a:xfrm>
          <a:custGeom>
            <a:avLst/>
            <a:gdLst>
              <a:gd name="connsiteX0" fmla="*/ 3155203 w 3155203"/>
              <a:gd name="connsiteY0" fmla="*/ 0 h 850448"/>
              <a:gd name="connsiteX1" fmla="*/ 2997498 w 3155203"/>
              <a:gd name="connsiteY1" fmla="*/ 578071 h 850448"/>
              <a:gd name="connsiteX2" fmla="*/ 406001 w 3155203"/>
              <a:gd name="connsiteY2" fmla="*/ 850448 h 850448"/>
              <a:gd name="connsiteX3" fmla="*/ 0 w 3155203"/>
              <a:gd name="connsiteY3" fmla="*/ 110182 h 850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5203" h="850448">
                <a:moveTo>
                  <a:pt x="3155203" y="0"/>
                </a:moveTo>
                <a:lnTo>
                  <a:pt x="2997498" y="578071"/>
                </a:lnTo>
                <a:lnTo>
                  <a:pt x="406001" y="850448"/>
                </a:lnTo>
                <a:lnTo>
                  <a:pt x="0" y="110182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216000" tIns="108000" rIns="108000" bIns="45720" numCol="1" spcCol="0" rtlCol="0" fromWordArt="0" anchor="ctr" anchorCtr="0" forceAA="0" compatLnSpc="1">
            <a:normAutofit/>
          </a:bodyPr>
          <a:p>
            <a:pPr algn="ctr"/>
            <a:endParaRPr lang="da-DK" altLang="zh-CN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9" name="等腰三角形 28"/>
          <p:cNvSpPr/>
          <p:nvPr>
            <p:custDataLst>
              <p:tags r:id="rId10"/>
            </p:custDataLst>
          </p:nvPr>
        </p:nvSpPr>
        <p:spPr>
          <a:xfrm rot="17703762">
            <a:off x="8353042" y="4418072"/>
            <a:ext cx="103204" cy="252985"/>
          </a:xfrm>
          <a:prstGeom prst="triangle">
            <a:avLst/>
          </a:prstGeom>
          <a:solidFill>
            <a:schemeClr val="accent2">
              <a:alpha val="2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0" name="等腰三角形 29"/>
          <p:cNvSpPr/>
          <p:nvPr>
            <p:custDataLst>
              <p:tags r:id="rId11"/>
            </p:custDataLst>
          </p:nvPr>
        </p:nvSpPr>
        <p:spPr>
          <a:xfrm rot="14680307">
            <a:off x="8315247" y="4340257"/>
            <a:ext cx="103204" cy="138322"/>
          </a:xfrm>
          <a:prstGeom prst="triangle">
            <a:avLst/>
          </a:prstGeom>
          <a:solidFill>
            <a:schemeClr val="accent2">
              <a:alpha val="2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1" name="任意多边形 30"/>
          <p:cNvSpPr/>
          <p:nvPr>
            <p:custDataLst>
              <p:tags r:id="rId12"/>
            </p:custDataLst>
          </p:nvPr>
        </p:nvSpPr>
        <p:spPr>
          <a:xfrm>
            <a:off x="5262918" y="3856681"/>
            <a:ext cx="764014" cy="420189"/>
          </a:xfrm>
          <a:custGeom>
            <a:avLst/>
            <a:gdLst>
              <a:gd name="connsiteX0" fmla="*/ 775646 w 775646"/>
              <a:gd name="connsiteY0" fmla="*/ 0 h 426586"/>
              <a:gd name="connsiteX1" fmla="*/ 666454 w 775646"/>
              <a:gd name="connsiteY1" fmla="*/ 355733 h 426586"/>
              <a:gd name="connsiteX2" fmla="*/ 219107 w 775646"/>
              <a:gd name="connsiteY2" fmla="*/ 426586 h 426586"/>
              <a:gd name="connsiteX3" fmla="*/ 0 w 775646"/>
              <a:gd name="connsiteY3" fmla="*/ 27086 h 426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5646" h="426586">
                <a:moveTo>
                  <a:pt x="775646" y="0"/>
                </a:moveTo>
                <a:lnTo>
                  <a:pt x="666454" y="355733"/>
                </a:lnTo>
                <a:lnTo>
                  <a:pt x="219107" y="426586"/>
                </a:lnTo>
                <a:lnTo>
                  <a:pt x="0" y="27086"/>
                </a:lnTo>
                <a:close/>
              </a:path>
            </a:pathLst>
          </a:custGeom>
          <a:solidFill>
            <a:schemeClr val="accent2"/>
          </a:solidFill>
        </p:spPr>
        <p:txBody>
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<a:normAutofit/>
          </a:bodyPr>
          <a:p>
            <a:pPr algn="ctr"/>
            <a:endParaRPr lang="zh-CN" altLang="en-US" sz="2000" b="1" dirty="0" err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>
            <p:custDataLst>
              <p:tags r:id="rId13"/>
            </p:custDataLst>
          </p:nvPr>
        </p:nvSpPr>
        <p:spPr>
          <a:xfrm>
            <a:off x="3745952" y="2677064"/>
            <a:ext cx="434531" cy="363793"/>
          </a:xfrm>
          <a:prstGeom prst="rect">
            <a:avLst/>
          </a:prstGeom>
        </p:spPr>
        <p:txBody>
          <a:bodyPr wrap="none">
            <a:normAutofit fontScale="90000"/>
          </a:bodyPr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b="1" spc="1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01</a:t>
            </a:r>
            <a:endParaRPr lang="en-US" altLang="zh-CN" b="1" spc="10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矩形 5"/>
          <p:cNvSpPr/>
          <p:nvPr>
            <p:custDataLst>
              <p:tags r:id="rId14"/>
            </p:custDataLst>
          </p:nvPr>
        </p:nvSpPr>
        <p:spPr>
          <a:xfrm>
            <a:off x="5427660" y="3884879"/>
            <a:ext cx="434532" cy="363793"/>
          </a:xfrm>
          <a:prstGeom prst="rect">
            <a:avLst/>
          </a:prstGeom>
        </p:spPr>
        <p:txBody>
          <a:bodyPr wrap="none">
            <a:normAutofit fontScale="90000"/>
          </a:bodyPr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b="1" spc="1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02</a:t>
            </a:r>
            <a:endParaRPr lang="en-US" altLang="zh-CN" b="1" spc="10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15"/>
            </p:custDataLst>
          </p:nvPr>
        </p:nvSpPr>
        <p:spPr>
          <a:xfrm>
            <a:off x="6040991" y="4001995"/>
            <a:ext cx="2013553" cy="485527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z="2400" spc="16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内部接口</a:t>
            </a:r>
            <a:endParaRPr lang="en-US" altLang="zh-CN" sz="2400" spc="16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>
            <p:custDataLst>
              <p:tags r:id="rId16"/>
            </p:custDataLst>
          </p:nvPr>
        </p:nvSpPr>
        <p:spPr>
          <a:xfrm>
            <a:off x="4345225" y="2796832"/>
            <a:ext cx="2013553" cy="485527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z="2400" spc="16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外部接口</a:t>
            </a:r>
            <a:endParaRPr lang="en-US" altLang="zh-CN" sz="2400" spc="16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矩形 15"/>
          <p:cNvSpPr/>
          <p:nvPr>
            <p:custDataLst>
              <p:tags r:id="rId17"/>
            </p:custDataLst>
          </p:nvPr>
        </p:nvSpPr>
        <p:spPr>
          <a:xfrm>
            <a:off x="2211705" y="644128"/>
            <a:ext cx="7768590" cy="584775"/>
          </a:xfrm>
          <a:prstGeom prst="rect">
            <a:avLst/>
          </a:prstGeom>
        </p:spPr>
        <p:txBody>
          <a:bodyPr wrap="square" lIns="91440" tIns="45720" rIns="91440" bIns="45720" anchor="ctr">
            <a:noAutofit/>
          </a:bodyPr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kern="0" spc="3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接口设计</a:t>
            </a:r>
            <a:endParaRPr lang="zh-CN" altLang="en-US" sz="4000" b="1" kern="0" spc="30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</p:spTree>
    <p:custDataLst>
      <p:tags r:id="rId18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" name="矩形 15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3505200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 rot="10800000">
            <a:off x="49695" y="-438735"/>
            <a:ext cx="653733" cy="2079552"/>
            <a:chOff x="11481422" y="5215583"/>
            <a:chExt cx="653733" cy="2079552"/>
          </a:xfrm>
        </p:grpSpPr>
        <p:sp>
          <p:nvSpPr>
            <p:cNvPr id="13" name="任意多边形: 形状 10"/>
            <p:cNvSpPr/>
            <p:nvPr>
              <p:custDataLst>
                <p:tags r:id="rId3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任意多边形: 形状 11"/>
            <p:cNvSpPr/>
            <p:nvPr>
              <p:custDataLst>
                <p:tags r:id="rId4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2"/>
            <p:cNvSpPr/>
            <p:nvPr>
              <p:custDataLst>
                <p:tags r:id="rId5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7" name="矩形 16"/>
          <p:cNvSpPr/>
          <p:nvPr>
            <p:custDataLst>
              <p:tags r:id="rId6"/>
            </p:custDataLst>
          </p:nvPr>
        </p:nvSpPr>
        <p:spPr>
          <a:xfrm>
            <a:off x="304800" y="304800"/>
            <a:ext cx="3201035" cy="6096000"/>
          </a:xfrm>
          <a:prstGeom prst="rect">
            <a:avLst/>
          </a:prstGeom>
          <a:noFill/>
          <a:ln w="19050"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>
            <p:custDataLst>
              <p:tags r:id="rId7"/>
            </p:custDataLst>
          </p:nvPr>
        </p:nvSpPr>
        <p:spPr>
          <a:xfrm>
            <a:off x="3505835" y="304800"/>
            <a:ext cx="8228965" cy="6096000"/>
          </a:xfrm>
          <a:prstGeom prst="rect">
            <a:avLst/>
          </a:prstGeom>
          <a:noFill/>
          <a:ln w="19050">
            <a:solidFill>
              <a:schemeClr val="dk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任意多边形: 形状 6"/>
          <p:cNvSpPr>
            <a:spLocks noChangeAspect="1"/>
          </p:cNvSpPr>
          <p:nvPr>
            <p:custDataLst>
              <p:tags r:id="rId8"/>
            </p:custDataLst>
          </p:nvPr>
        </p:nvSpPr>
        <p:spPr>
          <a:xfrm rot="10800000">
            <a:off x="1291432" y="4690864"/>
            <a:ext cx="456285" cy="926465"/>
          </a:xfrm>
          <a:custGeom>
            <a:avLst/>
            <a:gdLst>
              <a:gd name="connsiteX0" fmla="*/ 0 w 311295"/>
              <a:gd name="connsiteY0" fmla="*/ 0 h 631688"/>
              <a:gd name="connsiteX1" fmla="*/ 311295 w 311295"/>
              <a:gd name="connsiteY1" fmla="*/ 0 h 631688"/>
              <a:gd name="connsiteX2" fmla="*/ 311295 w 311295"/>
              <a:gd name="connsiteY2" fmla="*/ 278573 h 631688"/>
              <a:gd name="connsiteX3" fmla="*/ 92015 w 311295"/>
              <a:gd name="connsiteY3" fmla="*/ 631688 h 631688"/>
              <a:gd name="connsiteX4" fmla="*/ 80962 w 311295"/>
              <a:gd name="connsiteY4" fmla="*/ 613739 h 631688"/>
              <a:gd name="connsiteX5" fmla="*/ 33054 w 311295"/>
              <a:gd name="connsiteY5" fmla="*/ 568483 h 631688"/>
              <a:gd name="connsiteX6" fmla="*/ 20355 w 311295"/>
              <a:gd name="connsiteY6" fmla="*/ 561364 h 631688"/>
              <a:gd name="connsiteX7" fmla="*/ 150652 w 311295"/>
              <a:gd name="connsiteY7" fmla="*/ 311295 h 631688"/>
              <a:gd name="connsiteX8" fmla="*/ 0 w 311295"/>
              <a:gd name="connsiteY8" fmla="*/ 311295 h 63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1295" h="631688">
                <a:moveTo>
                  <a:pt x="0" y="0"/>
                </a:moveTo>
                <a:lnTo>
                  <a:pt x="311295" y="0"/>
                </a:lnTo>
                <a:lnTo>
                  <a:pt x="311295" y="278573"/>
                </a:lnTo>
                <a:cubicBezTo>
                  <a:pt x="300365" y="511936"/>
                  <a:pt x="92393" y="629207"/>
                  <a:pt x="92015" y="631688"/>
                </a:cubicBezTo>
                <a:lnTo>
                  <a:pt x="80962" y="613739"/>
                </a:lnTo>
                <a:cubicBezTo>
                  <a:pt x="67726" y="597568"/>
                  <a:pt x="51617" y="582153"/>
                  <a:pt x="33054" y="568483"/>
                </a:cubicBezTo>
                <a:lnTo>
                  <a:pt x="20355" y="561364"/>
                </a:lnTo>
                <a:cubicBezTo>
                  <a:pt x="21645" y="561467"/>
                  <a:pt x="135315" y="475631"/>
                  <a:pt x="150652" y="311295"/>
                </a:cubicBezTo>
                <a:lnTo>
                  <a:pt x="0" y="311295"/>
                </a:lnTo>
                <a:close/>
              </a:path>
            </a:pathLst>
          </a:custGeom>
          <a:solidFill>
            <a:schemeClr val="l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0" name="任意多边形: 形状 7"/>
          <p:cNvSpPr>
            <a:spLocks noChangeAspect="1"/>
          </p:cNvSpPr>
          <p:nvPr>
            <p:custDataLst>
              <p:tags r:id="rId9"/>
            </p:custDataLst>
          </p:nvPr>
        </p:nvSpPr>
        <p:spPr>
          <a:xfrm rot="10800000">
            <a:off x="686632" y="4690864"/>
            <a:ext cx="456285" cy="926465"/>
          </a:xfrm>
          <a:custGeom>
            <a:avLst/>
            <a:gdLst>
              <a:gd name="connsiteX0" fmla="*/ 0 w 311295"/>
              <a:gd name="connsiteY0" fmla="*/ 0 h 631688"/>
              <a:gd name="connsiteX1" fmla="*/ 311295 w 311295"/>
              <a:gd name="connsiteY1" fmla="*/ 0 h 631688"/>
              <a:gd name="connsiteX2" fmla="*/ 311295 w 311295"/>
              <a:gd name="connsiteY2" fmla="*/ 278573 h 631688"/>
              <a:gd name="connsiteX3" fmla="*/ 92015 w 311295"/>
              <a:gd name="connsiteY3" fmla="*/ 631688 h 631688"/>
              <a:gd name="connsiteX4" fmla="*/ 80961 w 311295"/>
              <a:gd name="connsiteY4" fmla="*/ 613739 h 631688"/>
              <a:gd name="connsiteX5" fmla="*/ 33054 w 311295"/>
              <a:gd name="connsiteY5" fmla="*/ 568483 h 631688"/>
              <a:gd name="connsiteX6" fmla="*/ 20355 w 311295"/>
              <a:gd name="connsiteY6" fmla="*/ 561364 h 631688"/>
              <a:gd name="connsiteX7" fmla="*/ 150652 w 311295"/>
              <a:gd name="connsiteY7" fmla="*/ 311295 h 631688"/>
              <a:gd name="connsiteX8" fmla="*/ 0 w 311295"/>
              <a:gd name="connsiteY8" fmla="*/ 311295 h 63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1295" h="631688">
                <a:moveTo>
                  <a:pt x="0" y="0"/>
                </a:moveTo>
                <a:lnTo>
                  <a:pt x="311295" y="0"/>
                </a:lnTo>
                <a:lnTo>
                  <a:pt x="311295" y="278573"/>
                </a:lnTo>
                <a:cubicBezTo>
                  <a:pt x="300365" y="511936"/>
                  <a:pt x="92393" y="629207"/>
                  <a:pt x="92015" y="631688"/>
                </a:cubicBezTo>
                <a:lnTo>
                  <a:pt x="80961" y="613739"/>
                </a:lnTo>
                <a:cubicBezTo>
                  <a:pt x="67726" y="597568"/>
                  <a:pt x="51617" y="582153"/>
                  <a:pt x="33054" y="568483"/>
                </a:cubicBezTo>
                <a:lnTo>
                  <a:pt x="20355" y="561364"/>
                </a:lnTo>
                <a:cubicBezTo>
                  <a:pt x="21645" y="561467"/>
                  <a:pt x="135315" y="475631"/>
                  <a:pt x="150652" y="311295"/>
                </a:cubicBezTo>
                <a:lnTo>
                  <a:pt x="0" y="311295"/>
                </a:lnTo>
                <a:close/>
              </a:path>
            </a:pathLst>
          </a:custGeom>
          <a:solidFill>
            <a:schemeClr val="l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10"/>
            </p:custDataLst>
          </p:nvPr>
        </p:nvSpPr>
        <p:spPr>
          <a:xfrm>
            <a:off x="609600" y="1219200"/>
            <a:ext cx="2590800" cy="137160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16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接口设计</a:t>
            </a:r>
            <a:endParaRPr lang="zh-CN" altLang="en-US" sz="4000" b="1" spc="16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11"/>
            </p:custDataLst>
          </p:nvPr>
        </p:nvSpPr>
        <p:spPr>
          <a:xfrm>
            <a:off x="3962400" y="1036326"/>
            <a:ext cx="7315200" cy="4632972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indent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</a:pP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外部接口：打算设计一个包含玩家信息的接口，封装了玩家的基本信息，可供玩家在非客户端登陆的时候，访问自己的信息，比如（网页，微信小程序）；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内部接口：在客户端和服务端，分别都有事件接受队列，事件发送队列。用于发送请求和处理请求，防止用户发送请求和接收请求而导致卡死。设计一个事件队列接口EventfQueue；然后分别由发送队列和接收队列去继承它，用于处理客户端和服务端的交互。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5" name="组合 14"/>
          <p:cNvGrpSpPr/>
          <p:nvPr userDrawn="1">
            <p:custDataLst>
              <p:tags r:id="rId1"/>
            </p:custDataLst>
          </p:nvPr>
        </p:nvGrpSpPr>
        <p:grpSpPr>
          <a:xfrm>
            <a:off x="11481422" y="5215583"/>
            <a:ext cx="653733" cy="2079552"/>
            <a:chOff x="11481422" y="5215583"/>
            <a:chExt cx="653733" cy="2079552"/>
          </a:xfrm>
        </p:grpSpPr>
        <p:sp>
          <p:nvSpPr>
            <p:cNvPr id="16" name="任意多边形: 形状 7"/>
            <p:cNvSpPr/>
            <p:nvPr>
              <p:custDataLst>
                <p:tags r:id="rId2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" name="任意多边形: 形状 8"/>
            <p:cNvSpPr/>
            <p:nvPr>
              <p:custDataLst>
                <p:tags r:id="rId3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2" name="任意多边形: 形状 9"/>
            <p:cNvSpPr/>
            <p:nvPr>
              <p:custDataLst>
                <p:tags r:id="rId4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8" name="任意多边形 7"/>
          <p:cNvSpPr/>
          <p:nvPr>
            <p:custDataLst>
              <p:tags r:id="rId5"/>
            </p:custDataLst>
          </p:nvPr>
        </p:nvSpPr>
        <p:spPr>
          <a:xfrm>
            <a:off x="2268394" y="2219633"/>
            <a:ext cx="3123963" cy="842028"/>
          </a:xfrm>
          <a:custGeom>
            <a:avLst/>
            <a:gdLst>
              <a:gd name="connsiteX0" fmla="*/ 3155203 w 3155203"/>
              <a:gd name="connsiteY0" fmla="*/ 0 h 850448"/>
              <a:gd name="connsiteX1" fmla="*/ 2997498 w 3155203"/>
              <a:gd name="connsiteY1" fmla="*/ 578071 h 850448"/>
              <a:gd name="connsiteX2" fmla="*/ 406001 w 3155203"/>
              <a:gd name="connsiteY2" fmla="*/ 850448 h 850448"/>
              <a:gd name="connsiteX3" fmla="*/ 0 w 3155203"/>
              <a:gd name="connsiteY3" fmla="*/ 110182 h 850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5203" h="850448">
                <a:moveTo>
                  <a:pt x="3155203" y="0"/>
                </a:moveTo>
                <a:lnTo>
                  <a:pt x="2997498" y="578071"/>
                </a:lnTo>
                <a:lnTo>
                  <a:pt x="406001" y="850448"/>
                </a:lnTo>
                <a:lnTo>
                  <a:pt x="0" y="11018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216000" tIns="108000" rIns="108000" bIns="45720" numCol="1" spcCol="0" rtlCol="0" fromWordArt="0" anchor="ctr" anchorCtr="0" forceAA="0" compatLnSpc="1">
            <a:normAutofit/>
          </a:bodyPr>
          <a:p>
            <a:pPr algn="ctr"/>
            <a:endParaRPr lang="da-DK" altLang="zh-CN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等腰三角形 8"/>
          <p:cNvSpPr/>
          <p:nvPr>
            <p:custDataLst>
              <p:tags r:id="rId6"/>
            </p:custDataLst>
          </p:nvPr>
        </p:nvSpPr>
        <p:spPr>
          <a:xfrm rot="17703762">
            <a:off x="5395704" y="2730050"/>
            <a:ext cx="103738" cy="254294"/>
          </a:xfrm>
          <a:prstGeom prst="triangle">
            <a:avLst/>
          </a:prstGeom>
          <a:solidFill>
            <a:schemeClr val="accent1">
              <a:alpha val="2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等腰三角形 9"/>
          <p:cNvSpPr/>
          <p:nvPr>
            <p:custDataLst>
              <p:tags r:id="rId7"/>
            </p:custDataLst>
          </p:nvPr>
        </p:nvSpPr>
        <p:spPr>
          <a:xfrm rot="14680307">
            <a:off x="5357713" y="2651832"/>
            <a:ext cx="103738" cy="139038"/>
          </a:xfrm>
          <a:prstGeom prst="triangle">
            <a:avLst/>
          </a:prstGeom>
          <a:solidFill>
            <a:schemeClr val="accent1">
              <a:alpha val="2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" name="任意多边形 13"/>
          <p:cNvSpPr/>
          <p:nvPr>
            <p:custDataLst>
              <p:tags r:id="rId8"/>
            </p:custDataLst>
          </p:nvPr>
        </p:nvSpPr>
        <p:spPr>
          <a:xfrm>
            <a:off x="2289597" y="2165755"/>
            <a:ext cx="767966" cy="422362"/>
          </a:xfrm>
          <a:custGeom>
            <a:avLst/>
            <a:gdLst>
              <a:gd name="connsiteX0" fmla="*/ 775646 w 775646"/>
              <a:gd name="connsiteY0" fmla="*/ 0 h 426586"/>
              <a:gd name="connsiteX1" fmla="*/ 666454 w 775646"/>
              <a:gd name="connsiteY1" fmla="*/ 355733 h 426586"/>
              <a:gd name="connsiteX2" fmla="*/ 219107 w 775646"/>
              <a:gd name="connsiteY2" fmla="*/ 426586 h 426586"/>
              <a:gd name="connsiteX3" fmla="*/ 0 w 775646"/>
              <a:gd name="connsiteY3" fmla="*/ 27086 h 426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5646" h="426586">
                <a:moveTo>
                  <a:pt x="775646" y="0"/>
                </a:moveTo>
                <a:lnTo>
                  <a:pt x="666454" y="355733"/>
                </a:lnTo>
                <a:lnTo>
                  <a:pt x="219107" y="426586"/>
                </a:lnTo>
                <a:lnTo>
                  <a:pt x="0" y="27086"/>
                </a:lnTo>
                <a:close/>
              </a:path>
            </a:pathLst>
          </a:custGeom>
          <a:solidFill>
            <a:schemeClr val="accent1"/>
          </a:solidFill>
        </p:spPr>
        <p:txBody>
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<a:normAutofit/>
          </a:bodyPr>
          <a:p>
            <a:pPr algn="ctr"/>
            <a:endParaRPr lang="zh-CN" altLang="en-US" sz="2000" b="1" dirty="0" err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任意多边形 17"/>
          <p:cNvSpPr/>
          <p:nvPr>
            <p:custDataLst>
              <p:tags r:id="rId9"/>
            </p:custDataLst>
          </p:nvPr>
        </p:nvSpPr>
        <p:spPr>
          <a:xfrm>
            <a:off x="2859384" y="3872165"/>
            <a:ext cx="3123963" cy="842028"/>
          </a:xfrm>
          <a:custGeom>
            <a:avLst/>
            <a:gdLst>
              <a:gd name="connsiteX0" fmla="*/ 3155203 w 3155203"/>
              <a:gd name="connsiteY0" fmla="*/ 0 h 850448"/>
              <a:gd name="connsiteX1" fmla="*/ 2997498 w 3155203"/>
              <a:gd name="connsiteY1" fmla="*/ 578071 h 850448"/>
              <a:gd name="connsiteX2" fmla="*/ 406001 w 3155203"/>
              <a:gd name="connsiteY2" fmla="*/ 850448 h 850448"/>
              <a:gd name="connsiteX3" fmla="*/ 0 w 3155203"/>
              <a:gd name="connsiteY3" fmla="*/ 110182 h 850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5203" h="850448">
                <a:moveTo>
                  <a:pt x="3155203" y="0"/>
                </a:moveTo>
                <a:lnTo>
                  <a:pt x="2997498" y="578071"/>
                </a:lnTo>
                <a:lnTo>
                  <a:pt x="406001" y="850448"/>
                </a:lnTo>
                <a:lnTo>
                  <a:pt x="0" y="110182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216000" tIns="108000" rIns="108000" bIns="45720" numCol="1" spcCol="0" rtlCol="0" fromWordArt="0" anchor="ctr" anchorCtr="0" forceAA="0" compatLnSpc="1">
            <a:normAutofit/>
          </a:bodyPr>
          <a:p>
            <a:pPr algn="ctr"/>
            <a:endParaRPr lang="da-DK" altLang="zh-CN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等腰三角形 18"/>
          <p:cNvSpPr/>
          <p:nvPr>
            <p:custDataLst>
              <p:tags r:id="rId10"/>
            </p:custDataLst>
          </p:nvPr>
        </p:nvSpPr>
        <p:spPr>
          <a:xfrm rot="17703762">
            <a:off x="5986694" y="4382583"/>
            <a:ext cx="103738" cy="254294"/>
          </a:xfrm>
          <a:prstGeom prst="triangle">
            <a:avLst/>
          </a:prstGeom>
          <a:solidFill>
            <a:schemeClr val="accent3">
              <a:alpha val="2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0" name="等腰三角形 19"/>
          <p:cNvSpPr/>
          <p:nvPr>
            <p:custDataLst>
              <p:tags r:id="rId11"/>
            </p:custDataLst>
          </p:nvPr>
        </p:nvSpPr>
        <p:spPr>
          <a:xfrm rot="14680307">
            <a:off x="5948703" y="4304365"/>
            <a:ext cx="103738" cy="139038"/>
          </a:xfrm>
          <a:prstGeom prst="triangle">
            <a:avLst/>
          </a:prstGeom>
          <a:solidFill>
            <a:schemeClr val="accent3">
              <a:alpha val="2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1" name="任意多边形 20"/>
          <p:cNvSpPr/>
          <p:nvPr>
            <p:custDataLst>
              <p:tags r:id="rId12"/>
            </p:custDataLst>
          </p:nvPr>
        </p:nvSpPr>
        <p:spPr>
          <a:xfrm>
            <a:off x="2880587" y="3818288"/>
            <a:ext cx="767966" cy="422362"/>
          </a:xfrm>
          <a:custGeom>
            <a:avLst/>
            <a:gdLst>
              <a:gd name="connsiteX0" fmla="*/ 775646 w 775646"/>
              <a:gd name="connsiteY0" fmla="*/ 0 h 426586"/>
              <a:gd name="connsiteX1" fmla="*/ 666454 w 775646"/>
              <a:gd name="connsiteY1" fmla="*/ 355733 h 426586"/>
              <a:gd name="connsiteX2" fmla="*/ 219107 w 775646"/>
              <a:gd name="connsiteY2" fmla="*/ 426586 h 426586"/>
              <a:gd name="connsiteX3" fmla="*/ 0 w 775646"/>
              <a:gd name="connsiteY3" fmla="*/ 27086 h 426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5646" h="426586">
                <a:moveTo>
                  <a:pt x="775646" y="0"/>
                </a:moveTo>
                <a:lnTo>
                  <a:pt x="666454" y="355733"/>
                </a:lnTo>
                <a:lnTo>
                  <a:pt x="219107" y="426586"/>
                </a:lnTo>
                <a:lnTo>
                  <a:pt x="0" y="27086"/>
                </a:lnTo>
                <a:close/>
              </a:path>
            </a:pathLst>
          </a:custGeom>
          <a:solidFill>
            <a:schemeClr val="accent3"/>
          </a:solidFill>
        </p:spPr>
        <p:txBody>
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<a:normAutofit/>
          </a:bodyPr>
          <a:p>
            <a:pPr algn="ctr"/>
            <a:endParaRPr lang="zh-CN" altLang="en-US" sz="2000" b="1" dirty="0" err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8" name="任意多边形 27"/>
          <p:cNvSpPr/>
          <p:nvPr>
            <p:custDataLst>
              <p:tags r:id="rId13"/>
            </p:custDataLst>
          </p:nvPr>
        </p:nvSpPr>
        <p:spPr>
          <a:xfrm>
            <a:off x="5925547" y="3045899"/>
            <a:ext cx="3123963" cy="842028"/>
          </a:xfrm>
          <a:custGeom>
            <a:avLst/>
            <a:gdLst>
              <a:gd name="connsiteX0" fmla="*/ 3155203 w 3155203"/>
              <a:gd name="connsiteY0" fmla="*/ 0 h 850448"/>
              <a:gd name="connsiteX1" fmla="*/ 2997498 w 3155203"/>
              <a:gd name="connsiteY1" fmla="*/ 578071 h 850448"/>
              <a:gd name="connsiteX2" fmla="*/ 406001 w 3155203"/>
              <a:gd name="connsiteY2" fmla="*/ 850448 h 850448"/>
              <a:gd name="connsiteX3" fmla="*/ 0 w 3155203"/>
              <a:gd name="connsiteY3" fmla="*/ 110182 h 850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5203" h="850448">
                <a:moveTo>
                  <a:pt x="3155203" y="0"/>
                </a:moveTo>
                <a:lnTo>
                  <a:pt x="2997498" y="578071"/>
                </a:lnTo>
                <a:lnTo>
                  <a:pt x="406001" y="850448"/>
                </a:lnTo>
                <a:lnTo>
                  <a:pt x="0" y="110182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216000" tIns="108000" rIns="108000" bIns="45720" numCol="1" spcCol="0" rtlCol="0" fromWordArt="0" anchor="ctr" anchorCtr="0" forceAA="0" compatLnSpc="1">
            <a:normAutofit/>
          </a:bodyPr>
          <a:p>
            <a:pPr algn="ctr"/>
            <a:endParaRPr lang="da-DK" altLang="zh-CN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9" name="等腰三角形 28"/>
          <p:cNvSpPr/>
          <p:nvPr>
            <p:custDataLst>
              <p:tags r:id="rId14"/>
            </p:custDataLst>
          </p:nvPr>
        </p:nvSpPr>
        <p:spPr>
          <a:xfrm rot="17703762">
            <a:off x="9052857" y="3556316"/>
            <a:ext cx="103738" cy="254294"/>
          </a:xfrm>
          <a:prstGeom prst="triangle">
            <a:avLst/>
          </a:prstGeom>
          <a:solidFill>
            <a:schemeClr val="accent2">
              <a:alpha val="2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0" name="等腰三角形 29"/>
          <p:cNvSpPr/>
          <p:nvPr>
            <p:custDataLst>
              <p:tags r:id="rId15"/>
            </p:custDataLst>
          </p:nvPr>
        </p:nvSpPr>
        <p:spPr>
          <a:xfrm rot="14680307">
            <a:off x="9014866" y="3478099"/>
            <a:ext cx="103738" cy="139038"/>
          </a:xfrm>
          <a:prstGeom prst="triangle">
            <a:avLst/>
          </a:prstGeom>
          <a:solidFill>
            <a:schemeClr val="accent2">
              <a:alpha val="2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1" name="任意多边形 30"/>
          <p:cNvSpPr/>
          <p:nvPr>
            <p:custDataLst>
              <p:tags r:id="rId16"/>
            </p:custDataLst>
          </p:nvPr>
        </p:nvSpPr>
        <p:spPr>
          <a:xfrm>
            <a:off x="5946750" y="2992022"/>
            <a:ext cx="767966" cy="422362"/>
          </a:xfrm>
          <a:custGeom>
            <a:avLst/>
            <a:gdLst>
              <a:gd name="connsiteX0" fmla="*/ 775646 w 775646"/>
              <a:gd name="connsiteY0" fmla="*/ 0 h 426586"/>
              <a:gd name="connsiteX1" fmla="*/ 666454 w 775646"/>
              <a:gd name="connsiteY1" fmla="*/ 355733 h 426586"/>
              <a:gd name="connsiteX2" fmla="*/ 219107 w 775646"/>
              <a:gd name="connsiteY2" fmla="*/ 426586 h 426586"/>
              <a:gd name="connsiteX3" fmla="*/ 0 w 775646"/>
              <a:gd name="connsiteY3" fmla="*/ 27086 h 426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5646" h="426586">
                <a:moveTo>
                  <a:pt x="775646" y="0"/>
                </a:moveTo>
                <a:lnTo>
                  <a:pt x="666454" y="355733"/>
                </a:lnTo>
                <a:lnTo>
                  <a:pt x="219107" y="426586"/>
                </a:lnTo>
                <a:lnTo>
                  <a:pt x="0" y="27086"/>
                </a:lnTo>
                <a:close/>
              </a:path>
            </a:pathLst>
          </a:custGeom>
          <a:solidFill>
            <a:schemeClr val="accent2"/>
          </a:solidFill>
        </p:spPr>
        <p:txBody>
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<a:normAutofit/>
          </a:bodyPr>
          <a:p>
            <a:pPr algn="ctr"/>
            <a:endParaRPr lang="zh-CN" altLang="en-US" sz="2000" b="1" dirty="0" err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3" name="任意多边形 32"/>
          <p:cNvSpPr/>
          <p:nvPr>
            <p:custDataLst>
              <p:tags r:id="rId17"/>
            </p:custDataLst>
          </p:nvPr>
        </p:nvSpPr>
        <p:spPr>
          <a:xfrm>
            <a:off x="6516537" y="4698431"/>
            <a:ext cx="3123963" cy="842028"/>
          </a:xfrm>
          <a:custGeom>
            <a:avLst/>
            <a:gdLst>
              <a:gd name="connsiteX0" fmla="*/ 3155203 w 3155203"/>
              <a:gd name="connsiteY0" fmla="*/ 0 h 850448"/>
              <a:gd name="connsiteX1" fmla="*/ 2997498 w 3155203"/>
              <a:gd name="connsiteY1" fmla="*/ 578071 h 850448"/>
              <a:gd name="connsiteX2" fmla="*/ 406001 w 3155203"/>
              <a:gd name="connsiteY2" fmla="*/ 850448 h 850448"/>
              <a:gd name="connsiteX3" fmla="*/ 0 w 3155203"/>
              <a:gd name="connsiteY3" fmla="*/ 110182 h 850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5203" h="850448">
                <a:moveTo>
                  <a:pt x="3155203" y="0"/>
                </a:moveTo>
                <a:lnTo>
                  <a:pt x="2997498" y="578071"/>
                </a:lnTo>
                <a:lnTo>
                  <a:pt x="406001" y="850448"/>
                </a:lnTo>
                <a:lnTo>
                  <a:pt x="0" y="110182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216000" tIns="108000" rIns="108000" bIns="45720" numCol="1" spcCol="0" rtlCol="0" fromWordArt="0" anchor="ctr" anchorCtr="0" forceAA="0" compatLnSpc="1">
            <a:normAutofit/>
          </a:bodyPr>
          <a:p>
            <a:pPr algn="ctr"/>
            <a:endParaRPr lang="da-DK" altLang="zh-CN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4" name="等腰三角形 33"/>
          <p:cNvSpPr/>
          <p:nvPr>
            <p:custDataLst>
              <p:tags r:id="rId18"/>
            </p:custDataLst>
          </p:nvPr>
        </p:nvSpPr>
        <p:spPr>
          <a:xfrm rot="17703762">
            <a:off x="9643847" y="5208849"/>
            <a:ext cx="103738" cy="254294"/>
          </a:xfrm>
          <a:prstGeom prst="triangle">
            <a:avLst/>
          </a:prstGeom>
          <a:solidFill>
            <a:schemeClr val="accent4">
              <a:alpha val="2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5" name="等腰三角形 34"/>
          <p:cNvSpPr/>
          <p:nvPr>
            <p:custDataLst>
              <p:tags r:id="rId19"/>
            </p:custDataLst>
          </p:nvPr>
        </p:nvSpPr>
        <p:spPr>
          <a:xfrm rot="14680307">
            <a:off x="9605856" y="5130631"/>
            <a:ext cx="103738" cy="139038"/>
          </a:xfrm>
          <a:prstGeom prst="triangle">
            <a:avLst/>
          </a:prstGeom>
          <a:solidFill>
            <a:schemeClr val="accent4">
              <a:alpha val="2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6" name="任意多边形 35"/>
          <p:cNvSpPr/>
          <p:nvPr>
            <p:custDataLst>
              <p:tags r:id="rId20"/>
            </p:custDataLst>
          </p:nvPr>
        </p:nvSpPr>
        <p:spPr>
          <a:xfrm>
            <a:off x="6537740" y="4644554"/>
            <a:ext cx="767966" cy="422362"/>
          </a:xfrm>
          <a:custGeom>
            <a:avLst/>
            <a:gdLst>
              <a:gd name="connsiteX0" fmla="*/ 775646 w 775646"/>
              <a:gd name="connsiteY0" fmla="*/ 0 h 426586"/>
              <a:gd name="connsiteX1" fmla="*/ 666454 w 775646"/>
              <a:gd name="connsiteY1" fmla="*/ 355733 h 426586"/>
              <a:gd name="connsiteX2" fmla="*/ 219107 w 775646"/>
              <a:gd name="connsiteY2" fmla="*/ 426586 h 426586"/>
              <a:gd name="connsiteX3" fmla="*/ 0 w 775646"/>
              <a:gd name="connsiteY3" fmla="*/ 27086 h 426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5646" h="426586">
                <a:moveTo>
                  <a:pt x="775646" y="0"/>
                </a:moveTo>
                <a:lnTo>
                  <a:pt x="666454" y="355733"/>
                </a:lnTo>
                <a:lnTo>
                  <a:pt x="219107" y="426586"/>
                </a:lnTo>
                <a:lnTo>
                  <a:pt x="0" y="27086"/>
                </a:lnTo>
                <a:close/>
              </a:path>
            </a:pathLst>
          </a:custGeom>
          <a:solidFill>
            <a:schemeClr val="accent4"/>
          </a:solidFill>
        </p:spPr>
        <p:txBody>
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<a:normAutofit/>
          </a:bodyPr>
          <a:p>
            <a:pPr algn="ctr"/>
            <a:endParaRPr lang="zh-CN" altLang="en-US" sz="2000" b="1" dirty="0" err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>
            <p:custDataLst>
              <p:tags r:id="rId21"/>
            </p:custDataLst>
          </p:nvPr>
        </p:nvSpPr>
        <p:spPr>
          <a:xfrm>
            <a:off x="2455192" y="2194099"/>
            <a:ext cx="436779" cy="365675"/>
          </a:xfrm>
          <a:prstGeom prst="rect">
            <a:avLst/>
          </a:prstGeom>
        </p:spPr>
        <p:txBody>
          <a:bodyPr wrap="none">
            <a:normAutofit fontScale="90000"/>
          </a:bodyPr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b="1" spc="1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01</a:t>
            </a:r>
            <a:endParaRPr lang="en-US" altLang="zh-CN" b="1" spc="10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>
            <p:custDataLst>
              <p:tags r:id="rId22"/>
            </p:custDataLst>
          </p:nvPr>
        </p:nvSpPr>
        <p:spPr>
          <a:xfrm>
            <a:off x="6112344" y="3020365"/>
            <a:ext cx="436779" cy="365675"/>
          </a:xfrm>
          <a:prstGeom prst="rect">
            <a:avLst/>
          </a:prstGeom>
        </p:spPr>
        <p:txBody>
          <a:bodyPr wrap="none">
            <a:normAutofit fontScale="90000"/>
          </a:bodyPr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b="1" spc="1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02</a:t>
            </a:r>
            <a:endParaRPr lang="en-US" altLang="zh-CN" b="1" spc="10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矩形 11"/>
          <p:cNvSpPr/>
          <p:nvPr>
            <p:custDataLst>
              <p:tags r:id="rId23"/>
            </p:custDataLst>
          </p:nvPr>
        </p:nvSpPr>
        <p:spPr>
          <a:xfrm>
            <a:off x="3046181" y="3846631"/>
            <a:ext cx="436779" cy="365675"/>
          </a:xfrm>
          <a:prstGeom prst="rect">
            <a:avLst/>
          </a:prstGeom>
        </p:spPr>
        <p:txBody>
          <a:bodyPr wrap="none">
            <a:normAutofit fontScale="90000"/>
          </a:bodyPr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b="1" spc="1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03</a:t>
            </a:r>
            <a:endParaRPr lang="en-US" altLang="zh-CN" b="1" spc="10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24"/>
            </p:custDataLst>
          </p:nvPr>
        </p:nvSpPr>
        <p:spPr>
          <a:xfrm>
            <a:off x="6703334" y="4672898"/>
            <a:ext cx="436779" cy="365675"/>
          </a:xfrm>
          <a:prstGeom prst="rect">
            <a:avLst/>
          </a:prstGeom>
        </p:spPr>
        <p:txBody>
          <a:bodyPr wrap="none">
            <a:normAutofit fontScale="90000"/>
          </a:bodyPr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b="1" spc="1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04</a:t>
            </a:r>
            <a:endParaRPr lang="en-US" altLang="zh-CN" b="1" spc="10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>
            <p:custDataLst>
              <p:tags r:id="rId25"/>
            </p:custDataLst>
          </p:nvPr>
        </p:nvSpPr>
        <p:spPr>
          <a:xfrm>
            <a:off x="6703334" y="3131012"/>
            <a:ext cx="2023968" cy="488039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z="2400" spc="16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安全性</a:t>
            </a:r>
            <a:endParaRPr lang="en-US" altLang="zh-CN" sz="2400" spc="16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文本框 31"/>
          <p:cNvSpPr txBox="1"/>
          <p:nvPr>
            <p:custDataLst>
              <p:tags r:id="rId26"/>
            </p:custDataLst>
          </p:nvPr>
        </p:nvSpPr>
        <p:spPr>
          <a:xfrm>
            <a:off x="3057563" y="2309936"/>
            <a:ext cx="2023968" cy="488039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z="2400" spc="16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兼容性</a:t>
            </a:r>
            <a:endParaRPr lang="en-US" altLang="zh-CN" sz="2400" spc="16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文本框 36"/>
          <p:cNvSpPr txBox="1"/>
          <p:nvPr>
            <p:custDataLst>
              <p:tags r:id="rId27"/>
            </p:custDataLst>
          </p:nvPr>
        </p:nvSpPr>
        <p:spPr>
          <a:xfrm>
            <a:off x="3648553" y="3956445"/>
            <a:ext cx="2023968" cy="488039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z="2400" spc="16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运行效率</a:t>
            </a:r>
            <a:endParaRPr lang="en-US" altLang="zh-CN" sz="2400" spc="16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文本框 37"/>
          <p:cNvSpPr txBox="1"/>
          <p:nvPr>
            <p:custDataLst>
              <p:tags r:id="rId28"/>
            </p:custDataLst>
          </p:nvPr>
        </p:nvSpPr>
        <p:spPr>
          <a:xfrm>
            <a:off x="7305706" y="4786647"/>
            <a:ext cx="2023968" cy="488039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z="2400" spc="16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拓展能力</a:t>
            </a:r>
            <a:endParaRPr lang="en-US" altLang="zh-CN" sz="2400" spc="16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矩形 38"/>
          <p:cNvSpPr/>
          <p:nvPr>
            <p:custDataLst>
              <p:tags r:id="rId29"/>
            </p:custDataLst>
          </p:nvPr>
        </p:nvSpPr>
        <p:spPr>
          <a:xfrm>
            <a:off x="2211705" y="644128"/>
            <a:ext cx="7768590" cy="584775"/>
          </a:xfrm>
          <a:prstGeom prst="rect">
            <a:avLst/>
          </a:prstGeom>
        </p:spPr>
        <p:txBody>
          <a:bodyPr wrap="square" lIns="91440" tIns="45720" rIns="91440" bIns="45720" anchor="ctr">
            <a:noAutofit/>
          </a:bodyPr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kern="0" spc="3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非功能特性设计</a:t>
            </a:r>
            <a:endParaRPr lang="zh-CN" altLang="en-US" sz="4000" b="1" kern="0" spc="30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</p:spTree>
    <p:custDataLst>
      <p:tags r:id="rId30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" name="矩形 16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120896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 rot="10800000">
            <a:off x="49695" y="-438735"/>
            <a:ext cx="653733" cy="2079552"/>
            <a:chOff x="11481422" y="5215583"/>
            <a:chExt cx="653733" cy="2079552"/>
          </a:xfrm>
        </p:grpSpPr>
        <p:sp>
          <p:nvSpPr>
            <p:cNvPr id="14" name="任意多边形: 形状 10"/>
            <p:cNvSpPr/>
            <p:nvPr>
              <p:custDataLst>
                <p:tags r:id="rId3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1"/>
            <p:cNvSpPr/>
            <p:nvPr>
              <p:custDataLst>
                <p:tags r:id="rId4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2"/>
            <p:cNvSpPr/>
            <p:nvPr>
              <p:custDataLst>
                <p:tags r:id="rId5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609605" y="6324651"/>
            <a:ext cx="76200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>
            <p:custDataLst>
              <p:tags r:id="rId7"/>
            </p:custDataLst>
          </p:nvPr>
        </p:nvSpPr>
        <p:spPr>
          <a:xfrm>
            <a:off x="609600" y="609600"/>
            <a:ext cx="2895613" cy="1442578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lv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4000" b="1" spc="24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非功能特性设计</a:t>
            </a:r>
            <a:endParaRPr lang="zh-CN" altLang="en-US" sz="4000" b="1" spc="24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Title 6"/>
          <p:cNvSpPr txBox="1"/>
          <p:nvPr>
            <p:custDataLst>
              <p:tags r:id="rId8"/>
            </p:custDataLst>
          </p:nvPr>
        </p:nvSpPr>
        <p:spPr>
          <a:xfrm>
            <a:off x="5044480" y="1310627"/>
            <a:ext cx="6223038" cy="423674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n-ea"/>
              <a:buAutoNum type="ea1JpnChsDbPeriod"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兼容性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系统可在window7 ，window8，window10，window xp;甚至是具有图形化界面的linux系统中运行。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n-ea"/>
              <a:buAutoNum type="ea1JpnChsDbPeriod"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安全性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登陆传输的账号资料，通过某种加密方式传输（比如AES），防止电脑上的监听软件直接获取明文密码。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120896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 rot="10800000">
            <a:off x="49695" y="-438735"/>
            <a:ext cx="653733" cy="2079552"/>
            <a:chOff x="11481422" y="5215583"/>
            <a:chExt cx="653733" cy="2079552"/>
          </a:xfrm>
        </p:grpSpPr>
        <p:sp>
          <p:nvSpPr>
            <p:cNvPr id="6" name="任意多边形: 形状 10"/>
            <p:cNvSpPr/>
            <p:nvPr>
              <p:custDataLst>
                <p:tags r:id="rId3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任意多边形: 形状 11"/>
            <p:cNvSpPr/>
            <p:nvPr>
              <p:custDataLst>
                <p:tags r:id="rId4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任意多边形: 形状 12"/>
            <p:cNvSpPr/>
            <p:nvPr>
              <p:custDataLst>
                <p:tags r:id="rId5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7" name="直接连接符 6"/>
          <p:cNvCxnSpPr/>
          <p:nvPr>
            <p:custDataLst>
              <p:tags r:id="rId6"/>
            </p:custDataLst>
          </p:nvPr>
        </p:nvCxnSpPr>
        <p:spPr>
          <a:xfrm>
            <a:off x="609605" y="6324651"/>
            <a:ext cx="76200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>
            <p:custDataLst>
              <p:tags r:id="rId7"/>
            </p:custDataLst>
          </p:nvPr>
        </p:nvSpPr>
        <p:spPr>
          <a:xfrm>
            <a:off x="609600" y="609600"/>
            <a:ext cx="2895613" cy="1442578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lv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4000" b="1" spc="24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非功能特性设计</a:t>
            </a:r>
            <a:endParaRPr lang="zh-CN" altLang="en-US" sz="4000" b="1" spc="24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8"/>
            </p:custDataLst>
          </p:nvPr>
        </p:nvSpPr>
        <p:spPr>
          <a:xfrm>
            <a:off x="5044480" y="1676386"/>
            <a:ext cx="6223038" cy="350522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三、运行效率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，本地缓存，缓存常用用户的较大数据资料（例如用户头像，主题），这样在载入的时候，如果你不曾获取，此资料，则发出申请获取资料，当下一次再次载入的时候，再次发起获取，但传输的数据是时间，由服务器判断是否发生过更改，如果不曾发生更改，则直接通过缓存导入，否则更新数据。这样可以提升平均载入的效率，防止因为加载过大的资料，而发生卡顿；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" name="矩形 8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120896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 rot="10800000">
            <a:off x="49695" y="-438735"/>
            <a:ext cx="653733" cy="2079552"/>
            <a:chOff x="11481422" y="5215583"/>
            <a:chExt cx="653733" cy="2079552"/>
          </a:xfrm>
        </p:grpSpPr>
        <p:sp>
          <p:nvSpPr>
            <p:cNvPr id="6" name="任意多边形: 形状 10"/>
            <p:cNvSpPr/>
            <p:nvPr>
              <p:custDataLst>
                <p:tags r:id="rId3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任意多边形: 形状 11"/>
            <p:cNvSpPr/>
            <p:nvPr>
              <p:custDataLst>
                <p:tags r:id="rId4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任意多边形: 形状 12"/>
            <p:cNvSpPr/>
            <p:nvPr>
              <p:custDataLst>
                <p:tags r:id="rId5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4" name="直接连接符 3"/>
          <p:cNvCxnSpPr/>
          <p:nvPr>
            <p:custDataLst>
              <p:tags r:id="rId6"/>
            </p:custDataLst>
          </p:nvPr>
        </p:nvCxnSpPr>
        <p:spPr>
          <a:xfrm>
            <a:off x="609605" y="6324651"/>
            <a:ext cx="76200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>
            <p:custDataLst>
              <p:tags r:id="rId7"/>
            </p:custDataLst>
          </p:nvPr>
        </p:nvSpPr>
        <p:spPr>
          <a:xfrm>
            <a:off x="609600" y="609600"/>
            <a:ext cx="2895613" cy="1442578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lv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4000" b="1" spc="24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非功能特性设计</a:t>
            </a:r>
            <a:endParaRPr lang="zh-CN" altLang="en-US" sz="4000" b="1" spc="24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8"/>
            </p:custDataLst>
          </p:nvPr>
        </p:nvSpPr>
        <p:spPr>
          <a:xfrm>
            <a:off x="5044480" y="1676386"/>
            <a:ext cx="6223038" cy="350522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n-ea"/>
              <a:buAutoNum type="ea1JpnChsDbPeriod" startAt="4"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拓展能力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lvl="1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后期用户量大，系统的服务端事件队列太频繁插入（入队比出队快）会导致事件处理延迟，可将事件队列拓展为队列池，入队的时候就会由队列池判断入哪个队伍，由队列池负责事件入队安排。即可有多个事件队列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11481422" y="5215583"/>
            <a:ext cx="653733" cy="2079552"/>
            <a:chOff x="11481422" y="5215583"/>
            <a:chExt cx="653733" cy="2079552"/>
          </a:xfrm>
        </p:grpSpPr>
        <p:sp>
          <p:nvSpPr>
            <p:cNvPr id="18" name="任意多边形: 形状 7"/>
            <p:cNvSpPr/>
            <p:nvPr>
              <p:custDataLst>
                <p:tags r:id="rId2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" name="任意多边形: 形状 8"/>
            <p:cNvSpPr/>
            <p:nvPr>
              <p:custDataLst>
                <p:tags r:id="rId3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" name="任意多边形: 形状 9"/>
            <p:cNvSpPr/>
            <p:nvPr>
              <p:custDataLst>
                <p:tags r:id="rId4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0" y="3619500"/>
            <a:ext cx="12192000" cy="3238500"/>
          </a:xfrm>
          <a:prstGeom prst="rect">
            <a:avLst/>
          </a:prstGeom>
          <a:solidFill>
            <a:schemeClr val="dk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60"/>
          <p:cNvSpPr txBox="1"/>
          <p:nvPr>
            <p:custDataLst>
              <p:tags r:id="rId6"/>
            </p:custDataLst>
          </p:nvPr>
        </p:nvSpPr>
        <p:spPr>
          <a:xfrm>
            <a:off x="3253768" y="589749"/>
            <a:ext cx="5684464" cy="1559418"/>
          </a:xfrm>
          <a:prstGeom prst="rect">
            <a:avLst/>
          </a:prstGeom>
          <a:noFill/>
        </p:spPr>
        <p:txBody>
          <a:bodyPr wrap="square" bIns="46800" rtlCol="0" anchor="t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7200" spc="3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sz="7200" spc="30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7"/>
            </p:custDataLst>
          </p:nvPr>
        </p:nvSpPr>
        <p:spPr>
          <a:xfrm>
            <a:off x="3440935" y="1835156"/>
            <a:ext cx="5310130" cy="71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六边形 8"/>
          <p:cNvSpPr/>
          <p:nvPr>
            <p:custDataLst>
              <p:tags r:id="rId8"/>
            </p:custDataLst>
          </p:nvPr>
        </p:nvSpPr>
        <p:spPr>
          <a:xfrm>
            <a:off x="3830963" y="3165314"/>
            <a:ext cx="1054608" cy="909145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六边形 9"/>
          <p:cNvSpPr/>
          <p:nvPr>
            <p:custDataLst>
              <p:tags r:id="rId9"/>
            </p:custDataLst>
          </p:nvPr>
        </p:nvSpPr>
        <p:spPr>
          <a:xfrm>
            <a:off x="3743079" y="3089552"/>
            <a:ext cx="1230376" cy="1060669"/>
          </a:xfrm>
          <a:prstGeom prst="hexagon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58"/>
          <p:cNvSpPr txBox="1"/>
          <p:nvPr>
            <p:custDataLst>
              <p:tags r:id="rId10"/>
            </p:custDataLst>
          </p:nvPr>
        </p:nvSpPr>
        <p:spPr>
          <a:xfrm>
            <a:off x="3992280" y="3352577"/>
            <a:ext cx="731974" cy="53461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3400" b="1" spc="26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en-US" altLang="zh-CN" sz="3400" b="1" spc="26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六边形 14"/>
          <p:cNvSpPr/>
          <p:nvPr>
            <p:custDataLst>
              <p:tags r:id="rId11"/>
            </p:custDataLst>
          </p:nvPr>
        </p:nvSpPr>
        <p:spPr>
          <a:xfrm>
            <a:off x="7257161" y="3165314"/>
            <a:ext cx="1054608" cy="909145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六边形 15"/>
          <p:cNvSpPr/>
          <p:nvPr>
            <p:custDataLst>
              <p:tags r:id="rId12"/>
            </p:custDataLst>
          </p:nvPr>
        </p:nvSpPr>
        <p:spPr>
          <a:xfrm>
            <a:off x="7169277" y="3089552"/>
            <a:ext cx="1230376" cy="1060669"/>
          </a:xfrm>
          <a:prstGeom prst="hexagon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61"/>
          <p:cNvSpPr txBox="1"/>
          <p:nvPr>
            <p:custDataLst>
              <p:tags r:id="rId13"/>
            </p:custDataLst>
          </p:nvPr>
        </p:nvSpPr>
        <p:spPr>
          <a:xfrm>
            <a:off x="3830819" y="4202368"/>
            <a:ext cx="1625873" cy="121585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z="2000" spc="18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系统设计</a:t>
            </a:r>
            <a:endParaRPr lang="en-US" altLang="zh-CN" sz="2000" spc="18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58"/>
          <p:cNvSpPr txBox="1"/>
          <p:nvPr>
            <p:custDataLst>
              <p:tags r:id="rId14"/>
            </p:custDataLst>
          </p:nvPr>
        </p:nvSpPr>
        <p:spPr>
          <a:xfrm>
            <a:off x="7418478" y="3352577"/>
            <a:ext cx="731974" cy="53461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3400" b="1" spc="26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en-US" altLang="zh-CN" sz="3400" b="1" spc="26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61"/>
          <p:cNvSpPr txBox="1"/>
          <p:nvPr>
            <p:custDataLst>
              <p:tags r:id="rId15"/>
            </p:custDataLst>
          </p:nvPr>
        </p:nvSpPr>
        <p:spPr>
          <a:xfrm>
            <a:off x="7048101" y="4202368"/>
            <a:ext cx="1625873" cy="121585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z="2000" spc="12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数据库设计</a:t>
            </a:r>
            <a:endParaRPr lang="en-US" altLang="zh-CN" sz="2000" spc="12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6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5" name="组合 14"/>
          <p:cNvGrpSpPr/>
          <p:nvPr userDrawn="1">
            <p:custDataLst>
              <p:tags r:id="rId1"/>
            </p:custDataLst>
          </p:nvPr>
        </p:nvGrpSpPr>
        <p:grpSpPr>
          <a:xfrm>
            <a:off x="11481422" y="5215583"/>
            <a:ext cx="653733" cy="2079552"/>
            <a:chOff x="11481422" y="5215583"/>
            <a:chExt cx="653733" cy="2079552"/>
          </a:xfrm>
        </p:grpSpPr>
        <p:sp>
          <p:nvSpPr>
            <p:cNvPr id="17" name="任意多边形: 形状 7"/>
            <p:cNvSpPr/>
            <p:nvPr>
              <p:custDataLst>
                <p:tags r:id="rId2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" name="任意多边形: 形状 8"/>
            <p:cNvSpPr/>
            <p:nvPr>
              <p:custDataLst>
                <p:tags r:id="rId3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" name="任意多边形: 形状 9"/>
            <p:cNvSpPr/>
            <p:nvPr>
              <p:custDataLst>
                <p:tags r:id="rId4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7" name="任意多边形: 形状 3"/>
          <p:cNvSpPr/>
          <p:nvPr>
            <p:custDataLst>
              <p:tags r:id="rId5"/>
            </p:custDataLst>
          </p:nvPr>
        </p:nvSpPr>
        <p:spPr>
          <a:xfrm flipH="1">
            <a:off x="0" y="0"/>
            <a:ext cx="3428998" cy="6858000"/>
          </a:xfrm>
          <a:custGeom>
            <a:avLst/>
            <a:gdLst>
              <a:gd name="connsiteX0" fmla="*/ 2813221 w 2813241"/>
              <a:gd name="connsiteY0" fmla="*/ 0 h 5626481"/>
              <a:gd name="connsiteX1" fmla="*/ 2813241 w 2813241"/>
              <a:gd name="connsiteY1" fmla="*/ 0 h 5626481"/>
              <a:gd name="connsiteX2" fmla="*/ 2813241 w 2813241"/>
              <a:gd name="connsiteY2" fmla="*/ 1406620 h 5626481"/>
              <a:gd name="connsiteX3" fmla="*/ 2813240 w 2813241"/>
              <a:gd name="connsiteY3" fmla="*/ 1406620 h 5626481"/>
              <a:gd name="connsiteX4" fmla="*/ 1406620 w 2813241"/>
              <a:gd name="connsiteY4" fmla="*/ 2813240 h 5626481"/>
              <a:gd name="connsiteX5" fmla="*/ 2813240 w 2813241"/>
              <a:gd name="connsiteY5" fmla="*/ 4219860 h 5626481"/>
              <a:gd name="connsiteX6" fmla="*/ 2813241 w 2813241"/>
              <a:gd name="connsiteY6" fmla="*/ 4219860 h 5626481"/>
              <a:gd name="connsiteX7" fmla="*/ 2813241 w 2813241"/>
              <a:gd name="connsiteY7" fmla="*/ 5626481 h 5626481"/>
              <a:gd name="connsiteX8" fmla="*/ 0 w 2813241"/>
              <a:gd name="connsiteY8" fmla="*/ 2813240 h 5626481"/>
              <a:gd name="connsiteX9" fmla="*/ 2525603 w 2813241"/>
              <a:gd name="connsiteY9" fmla="*/ 14524 h 5626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13241" h="5626481">
                <a:moveTo>
                  <a:pt x="2813221" y="0"/>
                </a:moveTo>
                <a:lnTo>
                  <a:pt x="2813241" y="0"/>
                </a:lnTo>
                <a:lnTo>
                  <a:pt x="2813241" y="1406620"/>
                </a:lnTo>
                <a:lnTo>
                  <a:pt x="2813240" y="1406620"/>
                </a:lnTo>
                <a:cubicBezTo>
                  <a:pt x="2036385" y="1406620"/>
                  <a:pt x="1406620" y="2036385"/>
                  <a:pt x="1406620" y="2813240"/>
                </a:cubicBezTo>
                <a:cubicBezTo>
                  <a:pt x="1406620" y="3590095"/>
                  <a:pt x="2036385" y="4219860"/>
                  <a:pt x="2813240" y="4219860"/>
                </a:cubicBezTo>
                <a:lnTo>
                  <a:pt x="2813241" y="4219860"/>
                </a:lnTo>
                <a:lnTo>
                  <a:pt x="2813241" y="5626481"/>
                </a:lnTo>
                <a:cubicBezTo>
                  <a:pt x="1259531" y="5626481"/>
                  <a:pt x="0" y="4366950"/>
                  <a:pt x="0" y="2813240"/>
                </a:cubicBezTo>
                <a:cubicBezTo>
                  <a:pt x="0" y="1356637"/>
                  <a:pt x="1107010" y="158590"/>
                  <a:pt x="2525603" y="14524"/>
                </a:cubicBezTo>
                <a:close/>
              </a:path>
            </a:pathLst>
          </a:custGeom>
          <a:solidFill>
            <a:schemeClr val="dk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1109889" y="894896"/>
            <a:ext cx="9971315" cy="4978400"/>
          </a:xfrm>
          <a:prstGeom prst="rect">
            <a:avLst/>
          </a:prstGeom>
          <a:solidFill>
            <a:schemeClr val="lt2">
              <a:alpha val="48000"/>
            </a:schemeClr>
          </a:solidFill>
          <a:ln>
            <a:solidFill>
              <a:schemeClr val="accent1">
                <a:lumMod val="60000"/>
                <a:lumOff val="40000"/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9" name="直接连接符 8"/>
          <p:cNvCxnSpPr/>
          <p:nvPr>
            <p:custDataLst>
              <p:tags r:id="rId7"/>
            </p:custDataLst>
          </p:nvPr>
        </p:nvCxnSpPr>
        <p:spPr>
          <a:xfrm>
            <a:off x="6661383" y="2031546"/>
            <a:ext cx="0" cy="2705100"/>
          </a:xfrm>
          <a:prstGeom prst="line">
            <a:avLst/>
          </a:prstGeom>
          <a:ln w="1270">
            <a:solidFill>
              <a:schemeClr val="lt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任意多边形: 形状 7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535983" y="3893755"/>
            <a:ext cx="301625" cy="479425"/>
          </a:xfrm>
          <a:custGeom>
            <a:avLst/>
            <a:gdLst>
              <a:gd name="connsiteX0" fmla="*/ 0 w 950118"/>
              <a:gd name="connsiteY0" fmla="*/ 0 h 1464467"/>
              <a:gd name="connsiteX1" fmla="*/ 950118 w 950118"/>
              <a:gd name="connsiteY1" fmla="*/ 0 h 1464467"/>
              <a:gd name="connsiteX2" fmla="*/ 950118 w 950118"/>
              <a:gd name="connsiteY2" fmla="*/ 950118 h 1464467"/>
              <a:gd name="connsiteX3" fmla="*/ 945895 w 950118"/>
              <a:gd name="connsiteY3" fmla="*/ 1007193 h 1464467"/>
              <a:gd name="connsiteX4" fmla="*/ 534143 w 950118"/>
              <a:gd name="connsiteY4" fmla="*/ 1464467 h 1464467"/>
              <a:gd name="connsiteX5" fmla="*/ 525809 w 950118"/>
              <a:gd name="connsiteY5" fmla="*/ 1463322 h 1464467"/>
              <a:gd name="connsiteX6" fmla="*/ 525809 w 950118"/>
              <a:gd name="connsiteY6" fmla="*/ 950118 h 1464467"/>
              <a:gd name="connsiteX7" fmla="*/ 0 w 950118"/>
              <a:gd name="connsiteY7" fmla="*/ 950118 h 1464467"/>
              <a:gd name="connsiteX0-1" fmla="*/ 0 w 950118"/>
              <a:gd name="connsiteY0-2" fmla="*/ 0 h 1464467"/>
              <a:gd name="connsiteX1-3" fmla="*/ 950118 w 950118"/>
              <a:gd name="connsiteY1-4" fmla="*/ 0 h 1464467"/>
              <a:gd name="connsiteX2-5" fmla="*/ 950118 w 950118"/>
              <a:gd name="connsiteY2-6" fmla="*/ 950118 h 1464467"/>
              <a:gd name="connsiteX3-7" fmla="*/ 534143 w 950118"/>
              <a:gd name="connsiteY3-8" fmla="*/ 1464467 h 1464467"/>
              <a:gd name="connsiteX4-9" fmla="*/ 525809 w 950118"/>
              <a:gd name="connsiteY4-10" fmla="*/ 1463322 h 1464467"/>
              <a:gd name="connsiteX5-11" fmla="*/ 525809 w 950118"/>
              <a:gd name="connsiteY5-12" fmla="*/ 950118 h 1464467"/>
              <a:gd name="connsiteX6-13" fmla="*/ 0 w 950118"/>
              <a:gd name="connsiteY6-14" fmla="*/ 950118 h 1464467"/>
              <a:gd name="connsiteX7-15" fmla="*/ 0 w 950118"/>
              <a:gd name="connsiteY7-16" fmla="*/ 0 h 1464467"/>
              <a:gd name="connsiteX0-17" fmla="*/ 0 w 950118"/>
              <a:gd name="connsiteY0-18" fmla="*/ 0 h 1464467"/>
              <a:gd name="connsiteX1-19" fmla="*/ 950118 w 950118"/>
              <a:gd name="connsiteY1-20" fmla="*/ 0 h 1464467"/>
              <a:gd name="connsiteX2-21" fmla="*/ 950118 w 950118"/>
              <a:gd name="connsiteY2-22" fmla="*/ 950118 h 1464467"/>
              <a:gd name="connsiteX3-23" fmla="*/ 534143 w 950118"/>
              <a:gd name="connsiteY3-24" fmla="*/ 1464467 h 1464467"/>
              <a:gd name="connsiteX4-25" fmla="*/ 525809 w 950118"/>
              <a:gd name="connsiteY4-26" fmla="*/ 1463322 h 1464467"/>
              <a:gd name="connsiteX5-27" fmla="*/ 525809 w 950118"/>
              <a:gd name="connsiteY5-28" fmla="*/ 950118 h 1464467"/>
              <a:gd name="connsiteX6-29" fmla="*/ 0 w 950118"/>
              <a:gd name="connsiteY6-30" fmla="*/ 950118 h 1464467"/>
              <a:gd name="connsiteX7-31" fmla="*/ 0 w 950118"/>
              <a:gd name="connsiteY7-32" fmla="*/ 0 h 1464467"/>
              <a:gd name="connsiteX0-33" fmla="*/ 0 w 950118"/>
              <a:gd name="connsiteY0-34" fmla="*/ 0 h 1463322"/>
              <a:gd name="connsiteX1-35" fmla="*/ 950118 w 950118"/>
              <a:gd name="connsiteY1-36" fmla="*/ 0 h 1463322"/>
              <a:gd name="connsiteX2-37" fmla="*/ 950118 w 950118"/>
              <a:gd name="connsiteY2-38" fmla="*/ 950118 h 1463322"/>
              <a:gd name="connsiteX3-39" fmla="*/ 525809 w 950118"/>
              <a:gd name="connsiteY3-40" fmla="*/ 1463322 h 1463322"/>
              <a:gd name="connsiteX4-41" fmla="*/ 525809 w 950118"/>
              <a:gd name="connsiteY4-42" fmla="*/ 950118 h 1463322"/>
              <a:gd name="connsiteX5-43" fmla="*/ 0 w 950118"/>
              <a:gd name="connsiteY5-44" fmla="*/ 950118 h 1463322"/>
              <a:gd name="connsiteX6-45" fmla="*/ 0 w 950118"/>
              <a:gd name="connsiteY6-46" fmla="*/ 0 h 1463322"/>
              <a:gd name="connsiteX0-47" fmla="*/ 0 w 950118"/>
              <a:gd name="connsiteY0-48" fmla="*/ 0 h 1463322"/>
              <a:gd name="connsiteX1-49" fmla="*/ 950118 w 950118"/>
              <a:gd name="connsiteY1-50" fmla="*/ 0 h 1463322"/>
              <a:gd name="connsiteX2-51" fmla="*/ 950118 w 950118"/>
              <a:gd name="connsiteY2-52" fmla="*/ 950118 h 1463322"/>
              <a:gd name="connsiteX3-53" fmla="*/ 525809 w 950118"/>
              <a:gd name="connsiteY3-54" fmla="*/ 1463322 h 1463322"/>
              <a:gd name="connsiteX4-55" fmla="*/ 525809 w 950118"/>
              <a:gd name="connsiteY4-56" fmla="*/ 950118 h 1463322"/>
              <a:gd name="connsiteX5-57" fmla="*/ 0 w 950118"/>
              <a:gd name="connsiteY5-58" fmla="*/ 950118 h 1463322"/>
              <a:gd name="connsiteX6-59" fmla="*/ 0 w 950118"/>
              <a:gd name="connsiteY6-60" fmla="*/ 0 h 1463322"/>
              <a:gd name="connsiteX0-61" fmla="*/ 0 w 950118"/>
              <a:gd name="connsiteY0-62" fmla="*/ 0 h 1463322"/>
              <a:gd name="connsiteX1-63" fmla="*/ 950118 w 950118"/>
              <a:gd name="connsiteY1-64" fmla="*/ 0 h 1463322"/>
              <a:gd name="connsiteX2-65" fmla="*/ 950118 w 950118"/>
              <a:gd name="connsiteY2-66" fmla="*/ 923925 h 1463322"/>
              <a:gd name="connsiteX3-67" fmla="*/ 525809 w 950118"/>
              <a:gd name="connsiteY3-68" fmla="*/ 1463322 h 1463322"/>
              <a:gd name="connsiteX4-69" fmla="*/ 525809 w 950118"/>
              <a:gd name="connsiteY4-70" fmla="*/ 950118 h 1463322"/>
              <a:gd name="connsiteX5-71" fmla="*/ 0 w 950118"/>
              <a:gd name="connsiteY5-72" fmla="*/ 950118 h 1463322"/>
              <a:gd name="connsiteX6-73" fmla="*/ 0 w 950118"/>
              <a:gd name="connsiteY6-74" fmla="*/ 0 h 1463322"/>
              <a:gd name="connsiteX0-75" fmla="*/ 0 w 950118"/>
              <a:gd name="connsiteY0-76" fmla="*/ 0 h 1463322"/>
              <a:gd name="connsiteX1-77" fmla="*/ 950118 w 950118"/>
              <a:gd name="connsiteY1-78" fmla="*/ 0 h 1463322"/>
              <a:gd name="connsiteX2-79" fmla="*/ 950118 w 950118"/>
              <a:gd name="connsiteY2-80" fmla="*/ 923925 h 1463322"/>
              <a:gd name="connsiteX3-81" fmla="*/ 525809 w 950118"/>
              <a:gd name="connsiteY3-82" fmla="*/ 1463322 h 1463322"/>
              <a:gd name="connsiteX4-83" fmla="*/ 525809 w 950118"/>
              <a:gd name="connsiteY4-84" fmla="*/ 950118 h 1463322"/>
              <a:gd name="connsiteX5-85" fmla="*/ 0 w 950118"/>
              <a:gd name="connsiteY5-86" fmla="*/ 950118 h 1463322"/>
              <a:gd name="connsiteX6-87" fmla="*/ 0 w 950118"/>
              <a:gd name="connsiteY6-88" fmla="*/ 0 h 1463322"/>
              <a:gd name="connsiteX0-89" fmla="*/ 0 w 950118"/>
              <a:gd name="connsiteY0-90" fmla="*/ 0 h 1463322"/>
              <a:gd name="connsiteX1-91" fmla="*/ 950118 w 950118"/>
              <a:gd name="connsiteY1-92" fmla="*/ 0 h 1463322"/>
              <a:gd name="connsiteX2-93" fmla="*/ 950118 w 950118"/>
              <a:gd name="connsiteY2-94" fmla="*/ 923925 h 1463322"/>
              <a:gd name="connsiteX3-95" fmla="*/ 525809 w 950118"/>
              <a:gd name="connsiteY3-96" fmla="*/ 1463322 h 1463322"/>
              <a:gd name="connsiteX4-97" fmla="*/ 525809 w 950118"/>
              <a:gd name="connsiteY4-98" fmla="*/ 950118 h 1463322"/>
              <a:gd name="connsiteX5-99" fmla="*/ 0 w 950118"/>
              <a:gd name="connsiteY5-100" fmla="*/ 950118 h 1463322"/>
              <a:gd name="connsiteX6-101" fmla="*/ 0 w 950118"/>
              <a:gd name="connsiteY6-102" fmla="*/ 0 h 1463322"/>
              <a:gd name="connsiteX0-103" fmla="*/ 0 w 950118"/>
              <a:gd name="connsiteY0-104" fmla="*/ 0 h 1463322"/>
              <a:gd name="connsiteX1-105" fmla="*/ 950118 w 950118"/>
              <a:gd name="connsiteY1-106" fmla="*/ 0 h 1463322"/>
              <a:gd name="connsiteX2-107" fmla="*/ 950118 w 950118"/>
              <a:gd name="connsiteY2-108" fmla="*/ 923925 h 1463322"/>
              <a:gd name="connsiteX3-109" fmla="*/ 525809 w 950118"/>
              <a:gd name="connsiteY3-110" fmla="*/ 1463322 h 1463322"/>
              <a:gd name="connsiteX4-111" fmla="*/ 525809 w 950118"/>
              <a:gd name="connsiteY4-112" fmla="*/ 950118 h 1463322"/>
              <a:gd name="connsiteX5-113" fmla="*/ 0 w 950118"/>
              <a:gd name="connsiteY5-114" fmla="*/ 950118 h 1463322"/>
              <a:gd name="connsiteX6-115" fmla="*/ 0 w 950118"/>
              <a:gd name="connsiteY6-116" fmla="*/ 0 h 146332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950118" h="1463322">
                <a:moveTo>
                  <a:pt x="0" y="0"/>
                </a:moveTo>
                <a:lnTo>
                  <a:pt x="950118" y="0"/>
                </a:lnTo>
                <a:lnTo>
                  <a:pt x="950118" y="923925"/>
                </a:lnTo>
                <a:cubicBezTo>
                  <a:pt x="946074" y="1377362"/>
                  <a:pt x="596527" y="1463322"/>
                  <a:pt x="525809" y="1463322"/>
                </a:cubicBezTo>
                <a:lnTo>
                  <a:pt x="525809" y="950118"/>
                </a:lnTo>
                <a:lnTo>
                  <a:pt x="0" y="9501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任意多边形: 形状 8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944923" y="3893755"/>
            <a:ext cx="301625" cy="479425"/>
          </a:xfrm>
          <a:custGeom>
            <a:avLst/>
            <a:gdLst>
              <a:gd name="connsiteX0" fmla="*/ 0 w 950118"/>
              <a:gd name="connsiteY0" fmla="*/ 0 h 1464467"/>
              <a:gd name="connsiteX1" fmla="*/ 950118 w 950118"/>
              <a:gd name="connsiteY1" fmla="*/ 0 h 1464467"/>
              <a:gd name="connsiteX2" fmla="*/ 950118 w 950118"/>
              <a:gd name="connsiteY2" fmla="*/ 950118 h 1464467"/>
              <a:gd name="connsiteX3" fmla="*/ 945895 w 950118"/>
              <a:gd name="connsiteY3" fmla="*/ 1007193 h 1464467"/>
              <a:gd name="connsiteX4" fmla="*/ 534143 w 950118"/>
              <a:gd name="connsiteY4" fmla="*/ 1464467 h 1464467"/>
              <a:gd name="connsiteX5" fmla="*/ 525809 w 950118"/>
              <a:gd name="connsiteY5" fmla="*/ 1463322 h 1464467"/>
              <a:gd name="connsiteX6" fmla="*/ 525809 w 950118"/>
              <a:gd name="connsiteY6" fmla="*/ 950118 h 1464467"/>
              <a:gd name="connsiteX7" fmla="*/ 0 w 950118"/>
              <a:gd name="connsiteY7" fmla="*/ 950118 h 1464467"/>
              <a:gd name="connsiteX0-1" fmla="*/ 0 w 950118"/>
              <a:gd name="connsiteY0-2" fmla="*/ 0 h 1464467"/>
              <a:gd name="connsiteX1-3" fmla="*/ 950118 w 950118"/>
              <a:gd name="connsiteY1-4" fmla="*/ 0 h 1464467"/>
              <a:gd name="connsiteX2-5" fmla="*/ 950118 w 950118"/>
              <a:gd name="connsiteY2-6" fmla="*/ 950118 h 1464467"/>
              <a:gd name="connsiteX3-7" fmla="*/ 534143 w 950118"/>
              <a:gd name="connsiteY3-8" fmla="*/ 1464467 h 1464467"/>
              <a:gd name="connsiteX4-9" fmla="*/ 525809 w 950118"/>
              <a:gd name="connsiteY4-10" fmla="*/ 1463322 h 1464467"/>
              <a:gd name="connsiteX5-11" fmla="*/ 525809 w 950118"/>
              <a:gd name="connsiteY5-12" fmla="*/ 950118 h 1464467"/>
              <a:gd name="connsiteX6-13" fmla="*/ 0 w 950118"/>
              <a:gd name="connsiteY6-14" fmla="*/ 950118 h 1464467"/>
              <a:gd name="connsiteX7-15" fmla="*/ 0 w 950118"/>
              <a:gd name="connsiteY7-16" fmla="*/ 0 h 1464467"/>
              <a:gd name="connsiteX0-17" fmla="*/ 0 w 950118"/>
              <a:gd name="connsiteY0-18" fmla="*/ 0 h 1464467"/>
              <a:gd name="connsiteX1-19" fmla="*/ 950118 w 950118"/>
              <a:gd name="connsiteY1-20" fmla="*/ 0 h 1464467"/>
              <a:gd name="connsiteX2-21" fmla="*/ 950118 w 950118"/>
              <a:gd name="connsiteY2-22" fmla="*/ 950118 h 1464467"/>
              <a:gd name="connsiteX3-23" fmla="*/ 534143 w 950118"/>
              <a:gd name="connsiteY3-24" fmla="*/ 1464467 h 1464467"/>
              <a:gd name="connsiteX4-25" fmla="*/ 525809 w 950118"/>
              <a:gd name="connsiteY4-26" fmla="*/ 1463322 h 1464467"/>
              <a:gd name="connsiteX5-27" fmla="*/ 525809 w 950118"/>
              <a:gd name="connsiteY5-28" fmla="*/ 950118 h 1464467"/>
              <a:gd name="connsiteX6-29" fmla="*/ 0 w 950118"/>
              <a:gd name="connsiteY6-30" fmla="*/ 950118 h 1464467"/>
              <a:gd name="connsiteX7-31" fmla="*/ 0 w 950118"/>
              <a:gd name="connsiteY7-32" fmla="*/ 0 h 1464467"/>
              <a:gd name="connsiteX0-33" fmla="*/ 0 w 950118"/>
              <a:gd name="connsiteY0-34" fmla="*/ 0 h 1463322"/>
              <a:gd name="connsiteX1-35" fmla="*/ 950118 w 950118"/>
              <a:gd name="connsiteY1-36" fmla="*/ 0 h 1463322"/>
              <a:gd name="connsiteX2-37" fmla="*/ 950118 w 950118"/>
              <a:gd name="connsiteY2-38" fmla="*/ 950118 h 1463322"/>
              <a:gd name="connsiteX3-39" fmla="*/ 525809 w 950118"/>
              <a:gd name="connsiteY3-40" fmla="*/ 1463322 h 1463322"/>
              <a:gd name="connsiteX4-41" fmla="*/ 525809 w 950118"/>
              <a:gd name="connsiteY4-42" fmla="*/ 950118 h 1463322"/>
              <a:gd name="connsiteX5-43" fmla="*/ 0 w 950118"/>
              <a:gd name="connsiteY5-44" fmla="*/ 950118 h 1463322"/>
              <a:gd name="connsiteX6-45" fmla="*/ 0 w 950118"/>
              <a:gd name="connsiteY6-46" fmla="*/ 0 h 1463322"/>
              <a:gd name="connsiteX0-47" fmla="*/ 0 w 950118"/>
              <a:gd name="connsiteY0-48" fmla="*/ 0 h 1463322"/>
              <a:gd name="connsiteX1-49" fmla="*/ 950118 w 950118"/>
              <a:gd name="connsiteY1-50" fmla="*/ 0 h 1463322"/>
              <a:gd name="connsiteX2-51" fmla="*/ 950118 w 950118"/>
              <a:gd name="connsiteY2-52" fmla="*/ 950118 h 1463322"/>
              <a:gd name="connsiteX3-53" fmla="*/ 525809 w 950118"/>
              <a:gd name="connsiteY3-54" fmla="*/ 1463322 h 1463322"/>
              <a:gd name="connsiteX4-55" fmla="*/ 525809 w 950118"/>
              <a:gd name="connsiteY4-56" fmla="*/ 950118 h 1463322"/>
              <a:gd name="connsiteX5-57" fmla="*/ 0 w 950118"/>
              <a:gd name="connsiteY5-58" fmla="*/ 950118 h 1463322"/>
              <a:gd name="connsiteX6-59" fmla="*/ 0 w 950118"/>
              <a:gd name="connsiteY6-60" fmla="*/ 0 h 1463322"/>
              <a:gd name="connsiteX0-61" fmla="*/ 0 w 950118"/>
              <a:gd name="connsiteY0-62" fmla="*/ 0 h 1463322"/>
              <a:gd name="connsiteX1-63" fmla="*/ 950118 w 950118"/>
              <a:gd name="connsiteY1-64" fmla="*/ 0 h 1463322"/>
              <a:gd name="connsiteX2-65" fmla="*/ 950118 w 950118"/>
              <a:gd name="connsiteY2-66" fmla="*/ 923925 h 1463322"/>
              <a:gd name="connsiteX3-67" fmla="*/ 525809 w 950118"/>
              <a:gd name="connsiteY3-68" fmla="*/ 1463322 h 1463322"/>
              <a:gd name="connsiteX4-69" fmla="*/ 525809 w 950118"/>
              <a:gd name="connsiteY4-70" fmla="*/ 950118 h 1463322"/>
              <a:gd name="connsiteX5-71" fmla="*/ 0 w 950118"/>
              <a:gd name="connsiteY5-72" fmla="*/ 950118 h 1463322"/>
              <a:gd name="connsiteX6-73" fmla="*/ 0 w 950118"/>
              <a:gd name="connsiteY6-74" fmla="*/ 0 h 1463322"/>
              <a:gd name="connsiteX0-75" fmla="*/ 0 w 950118"/>
              <a:gd name="connsiteY0-76" fmla="*/ 0 h 1463322"/>
              <a:gd name="connsiteX1-77" fmla="*/ 950118 w 950118"/>
              <a:gd name="connsiteY1-78" fmla="*/ 0 h 1463322"/>
              <a:gd name="connsiteX2-79" fmla="*/ 950118 w 950118"/>
              <a:gd name="connsiteY2-80" fmla="*/ 923925 h 1463322"/>
              <a:gd name="connsiteX3-81" fmla="*/ 525809 w 950118"/>
              <a:gd name="connsiteY3-82" fmla="*/ 1463322 h 1463322"/>
              <a:gd name="connsiteX4-83" fmla="*/ 525809 w 950118"/>
              <a:gd name="connsiteY4-84" fmla="*/ 950118 h 1463322"/>
              <a:gd name="connsiteX5-85" fmla="*/ 0 w 950118"/>
              <a:gd name="connsiteY5-86" fmla="*/ 950118 h 1463322"/>
              <a:gd name="connsiteX6-87" fmla="*/ 0 w 950118"/>
              <a:gd name="connsiteY6-88" fmla="*/ 0 h 1463322"/>
              <a:gd name="connsiteX0-89" fmla="*/ 0 w 950118"/>
              <a:gd name="connsiteY0-90" fmla="*/ 0 h 1463322"/>
              <a:gd name="connsiteX1-91" fmla="*/ 950118 w 950118"/>
              <a:gd name="connsiteY1-92" fmla="*/ 0 h 1463322"/>
              <a:gd name="connsiteX2-93" fmla="*/ 950118 w 950118"/>
              <a:gd name="connsiteY2-94" fmla="*/ 923925 h 1463322"/>
              <a:gd name="connsiteX3-95" fmla="*/ 525809 w 950118"/>
              <a:gd name="connsiteY3-96" fmla="*/ 1463322 h 1463322"/>
              <a:gd name="connsiteX4-97" fmla="*/ 525809 w 950118"/>
              <a:gd name="connsiteY4-98" fmla="*/ 950118 h 1463322"/>
              <a:gd name="connsiteX5-99" fmla="*/ 0 w 950118"/>
              <a:gd name="connsiteY5-100" fmla="*/ 950118 h 1463322"/>
              <a:gd name="connsiteX6-101" fmla="*/ 0 w 950118"/>
              <a:gd name="connsiteY6-102" fmla="*/ 0 h 1463322"/>
              <a:gd name="connsiteX0-103" fmla="*/ 0 w 950118"/>
              <a:gd name="connsiteY0-104" fmla="*/ 0 h 1463322"/>
              <a:gd name="connsiteX1-105" fmla="*/ 950118 w 950118"/>
              <a:gd name="connsiteY1-106" fmla="*/ 0 h 1463322"/>
              <a:gd name="connsiteX2-107" fmla="*/ 950118 w 950118"/>
              <a:gd name="connsiteY2-108" fmla="*/ 923925 h 1463322"/>
              <a:gd name="connsiteX3-109" fmla="*/ 525809 w 950118"/>
              <a:gd name="connsiteY3-110" fmla="*/ 1463322 h 1463322"/>
              <a:gd name="connsiteX4-111" fmla="*/ 525809 w 950118"/>
              <a:gd name="connsiteY4-112" fmla="*/ 950118 h 1463322"/>
              <a:gd name="connsiteX5-113" fmla="*/ 0 w 950118"/>
              <a:gd name="connsiteY5-114" fmla="*/ 950118 h 1463322"/>
              <a:gd name="connsiteX6-115" fmla="*/ 0 w 950118"/>
              <a:gd name="connsiteY6-116" fmla="*/ 0 h 146332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950118" h="1463322">
                <a:moveTo>
                  <a:pt x="0" y="0"/>
                </a:moveTo>
                <a:lnTo>
                  <a:pt x="950118" y="0"/>
                </a:lnTo>
                <a:lnTo>
                  <a:pt x="950118" y="923925"/>
                </a:lnTo>
                <a:cubicBezTo>
                  <a:pt x="946074" y="1377362"/>
                  <a:pt x="596527" y="1463322"/>
                  <a:pt x="525809" y="1463322"/>
                </a:cubicBezTo>
                <a:lnTo>
                  <a:pt x="525809" y="950118"/>
                </a:lnTo>
                <a:lnTo>
                  <a:pt x="0" y="9501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任意多边形: 形状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826313" y="2322765"/>
            <a:ext cx="311150" cy="479425"/>
          </a:xfrm>
          <a:custGeom>
            <a:avLst/>
            <a:gdLst>
              <a:gd name="connsiteX0" fmla="*/ 139021 w 311296"/>
              <a:gd name="connsiteY0" fmla="*/ 0 h 479441"/>
              <a:gd name="connsiteX1" fmla="*/ 139021 w 311296"/>
              <a:gd name="connsiteY1" fmla="*/ 168145 h 479441"/>
              <a:gd name="connsiteX2" fmla="*/ 311296 w 311296"/>
              <a:gd name="connsiteY2" fmla="*/ 168145 h 479441"/>
              <a:gd name="connsiteX3" fmla="*/ 311296 w 311296"/>
              <a:gd name="connsiteY3" fmla="*/ 479441 h 479441"/>
              <a:gd name="connsiteX4" fmla="*/ 0 w 311296"/>
              <a:gd name="connsiteY4" fmla="*/ 479441 h 479441"/>
              <a:gd name="connsiteX5" fmla="*/ 0 w 311296"/>
              <a:gd name="connsiteY5" fmla="*/ 176727 h 479441"/>
              <a:gd name="connsiteX6" fmla="*/ 139021 w 311296"/>
              <a:gd name="connsiteY6" fmla="*/ 0 h 479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1296" h="479441">
                <a:moveTo>
                  <a:pt x="139021" y="0"/>
                </a:moveTo>
                <a:lnTo>
                  <a:pt x="139021" y="168145"/>
                </a:lnTo>
                <a:lnTo>
                  <a:pt x="311296" y="168145"/>
                </a:lnTo>
                <a:lnTo>
                  <a:pt x="311296" y="479441"/>
                </a:lnTo>
                <a:lnTo>
                  <a:pt x="0" y="479441"/>
                </a:lnTo>
                <a:lnTo>
                  <a:pt x="0" y="176727"/>
                </a:lnTo>
                <a:cubicBezTo>
                  <a:pt x="1325" y="28164"/>
                  <a:pt x="115851" y="0"/>
                  <a:pt x="139021" y="0"/>
                </a:cubicBezTo>
                <a:close/>
              </a:path>
            </a:pathLst>
          </a:custGeom>
          <a:solidFill>
            <a:schemeClr val="accent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任意多边形: 形状 11"/>
          <p:cNvSpPr>
            <a:spLocks noChangeAspect="1"/>
          </p:cNvSpPr>
          <p:nvPr>
            <p:custDataLst>
              <p:tags r:id="rId11"/>
            </p:custDataLst>
          </p:nvPr>
        </p:nvSpPr>
        <p:spPr>
          <a:xfrm>
            <a:off x="2234618" y="2322765"/>
            <a:ext cx="311150" cy="479425"/>
          </a:xfrm>
          <a:custGeom>
            <a:avLst/>
            <a:gdLst>
              <a:gd name="connsiteX0" fmla="*/ 139021 w 311296"/>
              <a:gd name="connsiteY0" fmla="*/ 0 h 479441"/>
              <a:gd name="connsiteX1" fmla="*/ 139021 w 311296"/>
              <a:gd name="connsiteY1" fmla="*/ 168145 h 479441"/>
              <a:gd name="connsiteX2" fmla="*/ 311296 w 311296"/>
              <a:gd name="connsiteY2" fmla="*/ 168145 h 479441"/>
              <a:gd name="connsiteX3" fmla="*/ 311296 w 311296"/>
              <a:gd name="connsiteY3" fmla="*/ 479441 h 479441"/>
              <a:gd name="connsiteX4" fmla="*/ 0 w 311296"/>
              <a:gd name="connsiteY4" fmla="*/ 479441 h 479441"/>
              <a:gd name="connsiteX5" fmla="*/ 0 w 311296"/>
              <a:gd name="connsiteY5" fmla="*/ 176727 h 479441"/>
              <a:gd name="connsiteX6" fmla="*/ 139021 w 311296"/>
              <a:gd name="connsiteY6" fmla="*/ 0 h 479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1296" h="479441">
                <a:moveTo>
                  <a:pt x="139021" y="0"/>
                </a:moveTo>
                <a:lnTo>
                  <a:pt x="139021" y="168145"/>
                </a:lnTo>
                <a:lnTo>
                  <a:pt x="311296" y="168145"/>
                </a:lnTo>
                <a:lnTo>
                  <a:pt x="311296" y="479441"/>
                </a:lnTo>
                <a:lnTo>
                  <a:pt x="0" y="479441"/>
                </a:lnTo>
                <a:lnTo>
                  <a:pt x="0" y="176727"/>
                </a:lnTo>
                <a:cubicBezTo>
                  <a:pt x="1325" y="28164"/>
                  <a:pt x="115851" y="0"/>
                  <a:pt x="139021" y="0"/>
                </a:cubicBezTo>
                <a:close/>
              </a:path>
            </a:pathLst>
          </a:custGeom>
          <a:solidFill>
            <a:schemeClr val="accent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12"/>
            </p:custDataLst>
          </p:nvPr>
        </p:nvSpPr>
        <p:spPr>
          <a:xfrm>
            <a:off x="7182165" y="2075542"/>
            <a:ext cx="3182615" cy="2544860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360045" lvl="0" indent="-360045" algn="l" font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PS-Bullets" pitchFamily="2" charset="0"/>
              <a:buChar char=""/>
            </a:pPr>
            <a:r>
              <a:rPr lang="en-US" altLang="zh-CN" sz="180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en-US" altLang="zh-CN" sz="180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60045" lvl="0" indent="-360045" algn="l" font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PS-Bullets" pitchFamily="2" charset="0"/>
              <a:buChar char=""/>
            </a:pPr>
            <a:r>
              <a:rPr lang="en-US" altLang="zh-CN" sz="180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约定设计</a:t>
            </a:r>
            <a:endParaRPr lang="en-US" altLang="zh-CN" sz="180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60045" lvl="0" indent="-360045" algn="l" font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PS-Bullets" pitchFamily="2" charset="0"/>
              <a:buChar char=""/>
            </a:pPr>
            <a:r>
              <a:rPr lang="en-US" altLang="zh-CN" sz="180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结构设计</a:t>
            </a:r>
            <a:endParaRPr lang="en-US" altLang="zh-CN" sz="180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60045" lvl="0" indent="-360045" algn="l" font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PS-Bullets" pitchFamily="2" charset="0"/>
              <a:buChar char=""/>
            </a:pPr>
            <a:r>
              <a:rPr lang="en-US" altLang="zh-CN" sz="180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非功能特性设计</a:t>
            </a:r>
            <a:endParaRPr lang="en-US" altLang="zh-CN" sz="180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13"/>
            </p:custDataLst>
          </p:nvPr>
        </p:nvSpPr>
        <p:spPr>
          <a:xfrm>
            <a:off x="2530528" y="2693287"/>
            <a:ext cx="3011805" cy="1309370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/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3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数据库设计</a:t>
            </a:r>
            <a:endParaRPr lang="zh-CN" altLang="en-US" sz="3200" b="1" spc="30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608394" y="608400"/>
            <a:ext cx="10975212" cy="56412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 rot="10800000">
            <a:off x="111573" y="-873167"/>
            <a:ext cx="1306665" cy="4156556"/>
            <a:chOff x="11481422" y="5215583"/>
            <a:chExt cx="653733" cy="2079552"/>
          </a:xfrm>
        </p:grpSpPr>
        <p:sp>
          <p:nvSpPr>
            <p:cNvPr id="9" name="任意多边形: 形状 8"/>
            <p:cNvSpPr/>
            <p:nvPr>
              <p:custDataLst>
                <p:tags r:id="rId3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任意多边形: 形状 10"/>
            <p:cNvSpPr/>
            <p:nvPr>
              <p:custDataLst>
                <p:tags r:id="rId4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任意多边形: 形状 11"/>
            <p:cNvSpPr/>
            <p:nvPr>
              <p:custDataLst>
                <p:tags r:id="rId5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3" name="组合 12"/>
          <p:cNvGrpSpPr/>
          <p:nvPr userDrawn="1">
            <p:custDataLst>
              <p:tags r:id="rId6"/>
            </p:custDataLst>
          </p:nvPr>
        </p:nvGrpSpPr>
        <p:grpSpPr>
          <a:xfrm>
            <a:off x="10777010" y="3585007"/>
            <a:ext cx="1306665" cy="4156556"/>
            <a:chOff x="11481422" y="5215583"/>
            <a:chExt cx="653733" cy="2079552"/>
          </a:xfrm>
        </p:grpSpPr>
        <p:sp>
          <p:nvSpPr>
            <p:cNvPr id="14" name="任意多边形: 形状 13"/>
            <p:cNvSpPr/>
            <p:nvPr>
              <p:custDataLst>
                <p:tags r:id="rId7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8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>
              <p:custDataLst>
                <p:tags r:id="rId9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Title 6"/>
          <p:cNvSpPr txBox="1"/>
          <p:nvPr>
            <p:custDataLst>
              <p:tags r:id="rId10"/>
            </p:custDataLst>
          </p:nvPr>
        </p:nvSpPr>
        <p:spPr>
          <a:xfrm>
            <a:off x="1524000" y="3686521"/>
            <a:ext cx="9144000" cy="824839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1800" spc="150">
                <a:ln w="3175">
                  <a:noFill/>
                  <a:prstDash val="dash"/>
                </a:ln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你画我猜数据库主要用于处理和你画我猜游戏有关的所有数据存储，信息记录等</a:t>
            </a:r>
            <a:endParaRPr lang="zh-CN" altLang="en-US" sz="1800" spc="150">
              <a:ln w="3175">
                <a:noFill/>
                <a:prstDash val="dash"/>
              </a:ln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Title 6"/>
          <p:cNvSpPr txBox="1"/>
          <p:nvPr>
            <p:custDataLst>
              <p:tags r:id="rId11"/>
            </p:custDataLst>
          </p:nvPr>
        </p:nvSpPr>
        <p:spPr>
          <a:xfrm>
            <a:off x="1524000" y="2258912"/>
            <a:ext cx="9144000" cy="1050289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b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6000" b="1" spc="300">
                <a:ln w="3175">
                  <a:noFill/>
                  <a:prstDash val="dash"/>
                </a:ln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概述</a:t>
            </a:r>
            <a:endParaRPr lang="zh-CN" altLang="en-US" sz="6000" b="1" spc="300">
              <a:ln w="3175">
                <a:noFill/>
                <a:prstDash val="dash"/>
              </a:ln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Rectángulo 5"/>
          <p:cNvSpPr/>
          <p:nvPr>
            <p:custDataLst>
              <p:tags r:id="rId12"/>
            </p:custDataLst>
          </p:nvPr>
        </p:nvSpPr>
        <p:spPr>
          <a:xfrm>
            <a:off x="5628000" y="3461800"/>
            <a:ext cx="936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s-ES_tradnl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" name="矩形 1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584143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 rot="10800000">
            <a:off x="49695" y="-438735"/>
            <a:ext cx="653733" cy="2079552"/>
            <a:chOff x="11481422" y="5215583"/>
            <a:chExt cx="653733" cy="2079552"/>
          </a:xfrm>
        </p:grpSpPr>
        <p:sp>
          <p:nvSpPr>
            <p:cNvPr id="15" name="任意多边形: 形状 10"/>
            <p:cNvSpPr/>
            <p:nvPr>
              <p:custDataLst>
                <p:tags r:id="rId3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1"/>
            <p:cNvSpPr/>
            <p:nvPr>
              <p:custDataLst>
                <p:tags r:id="rId4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" name="任意多边形: 形状 12"/>
            <p:cNvSpPr/>
            <p:nvPr>
              <p:custDataLst>
                <p:tags r:id="rId5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" name="装饰 20"/>
          <p:cNvGrpSpPr>
            <a:grpSpLocks noChangeAspect="1"/>
          </p:cNvGrpSpPr>
          <p:nvPr>
            <p:custDataLst>
              <p:tags r:id="rId6"/>
            </p:custDataLst>
          </p:nvPr>
        </p:nvGrpSpPr>
        <p:grpSpPr>
          <a:xfrm flipH="1" flipV="1">
            <a:off x="587375" y="1680210"/>
            <a:ext cx="875665" cy="764540"/>
            <a:chOff x="3213087" y="1347855"/>
            <a:chExt cx="723913" cy="631688"/>
          </a:xfrm>
          <a:solidFill>
            <a:schemeClr val="bg1">
              <a:lumMod val="75000"/>
            </a:schemeClr>
          </a:solidFill>
        </p:grpSpPr>
        <p:sp>
          <p:nvSpPr>
            <p:cNvPr id="6" name="任意多边形: 形状 21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3213087" y="1347855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2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2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solidFill>
              <a:schemeClr val="l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7" name="任意多边形: 形状 22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>
            <a:xfrm>
              <a:off x="3625705" y="1347855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1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1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solidFill>
              <a:schemeClr val="l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>
            <p:custDataLst>
              <p:tags r:id="rId9"/>
            </p:custDataLst>
          </p:nvPr>
        </p:nvSpPr>
        <p:spPr>
          <a:xfrm>
            <a:off x="609556" y="2743222"/>
            <a:ext cx="3657600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16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约定设计</a:t>
            </a:r>
            <a:endParaRPr lang="zh-CN" altLang="en-US" sz="4000" b="1" spc="16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10"/>
            </p:custDataLst>
          </p:nvPr>
        </p:nvSpPr>
        <p:spPr>
          <a:xfrm>
            <a:off x="5182186" y="1219210"/>
            <a:ext cx="6400165" cy="728339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  <a:buNone/>
            </a:pPr>
            <a:r>
              <a:rPr kumimoji="0" lang="zh-CN" altLang="en-US" sz="2400" b="1" i="0" spc="120" noProof="0">
                <a:ln w="3175">
                  <a:noFill/>
                  <a:prstDash val="dash"/>
                </a:ln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 标识符与状态</a:t>
            </a:r>
            <a:endParaRPr kumimoji="0" lang="zh-CN" altLang="en-US" sz="2400" b="1" i="0" spc="120" noProof="0">
              <a:ln w="3175">
                <a:noFill/>
                <a:prstDash val="dash"/>
              </a:ln>
              <a:solidFill>
                <a:schemeClr val="dk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Title 6"/>
          <p:cNvSpPr txBox="1"/>
          <p:nvPr>
            <p:custDataLst>
              <p:tags r:id="rId11"/>
            </p:custDataLst>
          </p:nvPr>
        </p:nvSpPr>
        <p:spPr>
          <a:xfrm>
            <a:off x="5181551" y="2018034"/>
            <a:ext cx="6400146" cy="1469587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2000" spc="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数据库标识符 dng 用户名：admin，密码：admin 权限：全部</a:t>
            </a:r>
            <a:endParaRPr lang="zh-CN" altLang="en-US" sz="2000" spc="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itle 6"/>
          <p:cNvSpPr txBox="1"/>
          <p:nvPr>
            <p:custDataLst>
              <p:tags r:id="rId12"/>
            </p:custDataLst>
          </p:nvPr>
        </p:nvSpPr>
        <p:spPr>
          <a:xfrm>
            <a:off x="5182227" y="3901458"/>
            <a:ext cx="6400216" cy="53022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  <a:buNone/>
            </a:pPr>
            <a:r>
              <a:rPr kumimoji="0" lang="zh-CN" altLang="en-US" sz="2400" b="1" i="0" spc="120" noProof="0">
                <a:ln w="3175">
                  <a:noFill/>
                  <a:prstDash val="dash"/>
                </a:ln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 约定说明</a:t>
            </a:r>
            <a:endParaRPr kumimoji="0" lang="zh-CN" altLang="en-US" sz="2400" b="1" i="0" spc="120" noProof="0">
              <a:ln w="3175">
                <a:noFill/>
                <a:prstDash val="dash"/>
              </a:ln>
              <a:solidFill>
                <a:schemeClr val="dk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Title 6"/>
          <p:cNvSpPr txBox="1"/>
          <p:nvPr>
            <p:custDataLst>
              <p:tags r:id="rId13"/>
            </p:custDataLst>
          </p:nvPr>
        </p:nvSpPr>
        <p:spPr>
          <a:xfrm>
            <a:off x="5181592" y="4502168"/>
            <a:ext cx="6400197" cy="98427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2000" spc="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除了描述性文本之外，其他的属性不允许为空，描述性文本，比如item表中的comment</a:t>
            </a:r>
            <a:endParaRPr lang="zh-CN" altLang="en-US" sz="2000" spc="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5" name="矩形 24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3505200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 rot="10800000">
            <a:off x="49695" y="-438735"/>
            <a:ext cx="653733" cy="2079552"/>
            <a:chOff x="11481422" y="5215583"/>
            <a:chExt cx="653733" cy="2079552"/>
          </a:xfrm>
        </p:grpSpPr>
        <p:sp>
          <p:nvSpPr>
            <p:cNvPr id="22" name="任意多边形: 形状 10"/>
            <p:cNvSpPr/>
            <p:nvPr>
              <p:custDataLst>
                <p:tags r:id="rId3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" name="任意多边形: 形状 11"/>
            <p:cNvSpPr/>
            <p:nvPr>
              <p:custDataLst>
                <p:tags r:id="rId4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" name="任意多边形: 形状 12"/>
            <p:cNvSpPr/>
            <p:nvPr>
              <p:custDataLst>
                <p:tags r:id="rId5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7" name="矩形 16"/>
          <p:cNvSpPr/>
          <p:nvPr>
            <p:custDataLst>
              <p:tags r:id="rId6"/>
            </p:custDataLst>
          </p:nvPr>
        </p:nvSpPr>
        <p:spPr>
          <a:xfrm>
            <a:off x="304800" y="304800"/>
            <a:ext cx="3201035" cy="6096000"/>
          </a:xfrm>
          <a:prstGeom prst="rect">
            <a:avLst/>
          </a:prstGeom>
          <a:noFill/>
          <a:ln w="19050"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>
            <p:custDataLst>
              <p:tags r:id="rId7"/>
            </p:custDataLst>
          </p:nvPr>
        </p:nvSpPr>
        <p:spPr>
          <a:xfrm>
            <a:off x="3505835" y="304800"/>
            <a:ext cx="8228965" cy="6096000"/>
          </a:xfrm>
          <a:prstGeom prst="rect">
            <a:avLst/>
          </a:prstGeom>
          <a:noFill/>
          <a:ln w="19050">
            <a:solidFill>
              <a:schemeClr val="dk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任意多边形: 形状 6"/>
          <p:cNvSpPr>
            <a:spLocks noChangeAspect="1"/>
          </p:cNvSpPr>
          <p:nvPr>
            <p:custDataLst>
              <p:tags r:id="rId8"/>
            </p:custDataLst>
          </p:nvPr>
        </p:nvSpPr>
        <p:spPr>
          <a:xfrm rot="10800000">
            <a:off x="1291432" y="4690864"/>
            <a:ext cx="456285" cy="926465"/>
          </a:xfrm>
          <a:custGeom>
            <a:avLst/>
            <a:gdLst>
              <a:gd name="connsiteX0" fmla="*/ 0 w 311295"/>
              <a:gd name="connsiteY0" fmla="*/ 0 h 631688"/>
              <a:gd name="connsiteX1" fmla="*/ 311295 w 311295"/>
              <a:gd name="connsiteY1" fmla="*/ 0 h 631688"/>
              <a:gd name="connsiteX2" fmla="*/ 311295 w 311295"/>
              <a:gd name="connsiteY2" fmla="*/ 278573 h 631688"/>
              <a:gd name="connsiteX3" fmla="*/ 92015 w 311295"/>
              <a:gd name="connsiteY3" fmla="*/ 631688 h 631688"/>
              <a:gd name="connsiteX4" fmla="*/ 80962 w 311295"/>
              <a:gd name="connsiteY4" fmla="*/ 613739 h 631688"/>
              <a:gd name="connsiteX5" fmla="*/ 33054 w 311295"/>
              <a:gd name="connsiteY5" fmla="*/ 568483 h 631688"/>
              <a:gd name="connsiteX6" fmla="*/ 20355 w 311295"/>
              <a:gd name="connsiteY6" fmla="*/ 561364 h 631688"/>
              <a:gd name="connsiteX7" fmla="*/ 150652 w 311295"/>
              <a:gd name="connsiteY7" fmla="*/ 311295 h 631688"/>
              <a:gd name="connsiteX8" fmla="*/ 0 w 311295"/>
              <a:gd name="connsiteY8" fmla="*/ 311295 h 63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1295" h="631688">
                <a:moveTo>
                  <a:pt x="0" y="0"/>
                </a:moveTo>
                <a:lnTo>
                  <a:pt x="311295" y="0"/>
                </a:lnTo>
                <a:lnTo>
                  <a:pt x="311295" y="278573"/>
                </a:lnTo>
                <a:cubicBezTo>
                  <a:pt x="300365" y="511936"/>
                  <a:pt x="92393" y="629207"/>
                  <a:pt x="92015" y="631688"/>
                </a:cubicBezTo>
                <a:lnTo>
                  <a:pt x="80962" y="613739"/>
                </a:lnTo>
                <a:cubicBezTo>
                  <a:pt x="67726" y="597568"/>
                  <a:pt x="51617" y="582153"/>
                  <a:pt x="33054" y="568483"/>
                </a:cubicBezTo>
                <a:lnTo>
                  <a:pt x="20355" y="561364"/>
                </a:lnTo>
                <a:cubicBezTo>
                  <a:pt x="21645" y="561467"/>
                  <a:pt x="135315" y="475631"/>
                  <a:pt x="150652" y="311295"/>
                </a:cubicBezTo>
                <a:lnTo>
                  <a:pt x="0" y="311295"/>
                </a:lnTo>
                <a:close/>
              </a:path>
            </a:pathLst>
          </a:custGeom>
          <a:solidFill>
            <a:schemeClr val="l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0" name="任意多边形: 形状 7"/>
          <p:cNvSpPr>
            <a:spLocks noChangeAspect="1"/>
          </p:cNvSpPr>
          <p:nvPr>
            <p:custDataLst>
              <p:tags r:id="rId9"/>
            </p:custDataLst>
          </p:nvPr>
        </p:nvSpPr>
        <p:spPr>
          <a:xfrm rot="10800000">
            <a:off x="686632" y="4690864"/>
            <a:ext cx="456285" cy="926465"/>
          </a:xfrm>
          <a:custGeom>
            <a:avLst/>
            <a:gdLst>
              <a:gd name="connsiteX0" fmla="*/ 0 w 311295"/>
              <a:gd name="connsiteY0" fmla="*/ 0 h 631688"/>
              <a:gd name="connsiteX1" fmla="*/ 311295 w 311295"/>
              <a:gd name="connsiteY1" fmla="*/ 0 h 631688"/>
              <a:gd name="connsiteX2" fmla="*/ 311295 w 311295"/>
              <a:gd name="connsiteY2" fmla="*/ 278573 h 631688"/>
              <a:gd name="connsiteX3" fmla="*/ 92015 w 311295"/>
              <a:gd name="connsiteY3" fmla="*/ 631688 h 631688"/>
              <a:gd name="connsiteX4" fmla="*/ 80961 w 311295"/>
              <a:gd name="connsiteY4" fmla="*/ 613739 h 631688"/>
              <a:gd name="connsiteX5" fmla="*/ 33054 w 311295"/>
              <a:gd name="connsiteY5" fmla="*/ 568483 h 631688"/>
              <a:gd name="connsiteX6" fmla="*/ 20355 w 311295"/>
              <a:gd name="connsiteY6" fmla="*/ 561364 h 631688"/>
              <a:gd name="connsiteX7" fmla="*/ 150652 w 311295"/>
              <a:gd name="connsiteY7" fmla="*/ 311295 h 631688"/>
              <a:gd name="connsiteX8" fmla="*/ 0 w 311295"/>
              <a:gd name="connsiteY8" fmla="*/ 311295 h 63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1295" h="631688">
                <a:moveTo>
                  <a:pt x="0" y="0"/>
                </a:moveTo>
                <a:lnTo>
                  <a:pt x="311295" y="0"/>
                </a:lnTo>
                <a:lnTo>
                  <a:pt x="311295" y="278573"/>
                </a:lnTo>
                <a:cubicBezTo>
                  <a:pt x="300365" y="511936"/>
                  <a:pt x="92393" y="629207"/>
                  <a:pt x="92015" y="631688"/>
                </a:cubicBezTo>
                <a:lnTo>
                  <a:pt x="80961" y="613739"/>
                </a:lnTo>
                <a:cubicBezTo>
                  <a:pt x="67726" y="597568"/>
                  <a:pt x="51617" y="582153"/>
                  <a:pt x="33054" y="568483"/>
                </a:cubicBezTo>
                <a:lnTo>
                  <a:pt x="20355" y="561364"/>
                </a:lnTo>
                <a:cubicBezTo>
                  <a:pt x="21645" y="561467"/>
                  <a:pt x="135315" y="475631"/>
                  <a:pt x="150652" y="311295"/>
                </a:cubicBezTo>
                <a:lnTo>
                  <a:pt x="0" y="311295"/>
                </a:lnTo>
                <a:close/>
              </a:path>
            </a:pathLst>
          </a:custGeom>
          <a:solidFill>
            <a:schemeClr val="l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10"/>
            </p:custDataLst>
          </p:nvPr>
        </p:nvSpPr>
        <p:spPr>
          <a:xfrm>
            <a:off x="609600" y="1219200"/>
            <a:ext cx="2590800" cy="137160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16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结构设计</a:t>
            </a:r>
            <a:endParaRPr lang="zh-CN" altLang="en-US" sz="4000" b="1" spc="16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圆角矩形 6"/>
          <p:cNvSpPr/>
          <p:nvPr>
            <p:custDataLst>
              <p:tags r:id="rId11"/>
            </p:custDataLst>
          </p:nvPr>
        </p:nvSpPr>
        <p:spPr>
          <a:xfrm>
            <a:off x="5101373" y="1150261"/>
            <a:ext cx="5037972" cy="1270101"/>
          </a:xfrm>
          <a:prstGeom prst="roundRect">
            <a:avLst>
              <a:gd name="adj" fmla="val 5950"/>
            </a:avLst>
          </a:prstGeom>
          <a:solidFill>
            <a:srgbClr val="FFFFFF"/>
          </a:solidFill>
          <a:ln>
            <a:noFill/>
          </a:ln>
          <a:effectLst>
            <a:outerShdw blurRad="292100" dist="38100" dir="5400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12"/>
            </p:custDataLst>
          </p:nvPr>
        </p:nvSpPr>
        <p:spPr>
          <a:xfrm>
            <a:off x="6364283" y="1496195"/>
            <a:ext cx="3194671" cy="57176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z="3000" spc="22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概念结构设计</a:t>
            </a:r>
            <a:endParaRPr lang="en-US" altLang="zh-CN" sz="3000" spc="22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椭圆 9"/>
          <p:cNvSpPr/>
          <p:nvPr>
            <p:custDataLst>
              <p:tags r:id="rId13"/>
            </p:custDataLst>
          </p:nvPr>
        </p:nvSpPr>
        <p:spPr>
          <a:xfrm>
            <a:off x="5743616" y="1647226"/>
            <a:ext cx="269699" cy="2696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圆角矩形 6"/>
          <p:cNvSpPr/>
          <p:nvPr>
            <p:custDataLst>
              <p:tags r:id="rId14"/>
            </p:custDataLst>
          </p:nvPr>
        </p:nvSpPr>
        <p:spPr>
          <a:xfrm>
            <a:off x="5101373" y="2668844"/>
            <a:ext cx="5037972" cy="1270101"/>
          </a:xfrm>
          <a:prstGeom prst="roundRect">
            <a:avLst>
              <a:gd name="adj" fmla="val 5950"/>
            </a:avLst>
          </a:prstGeom>
          <a:solidFill>
            <a:srgbClr val="FFFFFF"/>
          </a:solidFill>
          <a:ln>
            <a:noFill/>
          </a:ln>
          <a:effectLst>
            <a:outerShdw blurRad="292100" dist="38100" dir="5400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15"/>
            </p:custDataLst>
          </p:nvPr>
        </p:nvSpPr>
        <p:spPr>
          <a:xfrm>
            <a:off x="6364283" y="3014778"/>
            <a:ext cx="3194671" cy="57176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z="3000" spc="22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表设计</a:t>
            </a:r>
            <a:endParaRPr lang="en-US" altLang="zh-CN" sz="3000" spc="22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椭圆 13"/>
          <p:cNvSpPr/>
          <p:nvPr>
            <p:custDataLst>
              <p:tags r:id="rId16"/>
            </p:custDataLst>
          </p:nvPr>
        </p:nvSpPr>
        <p:spPr>
          <a:xfrm>
            <a:off x="5743616" y="3165809"/>
            <a:ext cx="269699" cy="2696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圆角矩形 6"/>
          <p:cNvSpPr/>
          <p:nvPr>
            <p:custDataLst>
              <p:tags r:id="rId17"/>
            </p:custDataLst>
          </p:nvPr>
        </p:nvSpPr>
        <p:spPr>
          <a:xfrm>
            <a:off x="5101373" y="4284879"/>
            <a:ext cx="5037972" cy="1270101"/>
          </a:xfrm>
          <a:prstGeom prst="roundRect">
            <a:avLst>
              <a:gd name="adj" fmla="val 5950"/>
            </a:avLst>
          </a:prstGeom>
          <a:solidFill>
            <a:srgbClr val="FFFFFF"/>
          </a:solidFill>
          <a:ln>
            <a:noFill/>
          </a:ln>
          <a:effectLst>
            <a:outerShdw blurRad="292100" dist="38100" dir="5400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8"/>
            </p:custDataLst>
          </p:nvPr>
        </p:nvSpPr>
        <p:spPr>
          <a:xfrm>
            <a:off x="6364283" y="4630812"/>
            <a:ext cx="3194671" cy="57176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z="3000" spc="22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表关联设计</a:t>
            </a:r>
            <a:endParaRPr lang="en-US" altLang="zh-CN" sz="3000" spc="22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19"/>
            </p:custDataLst>
          </p:nvPr>
        </p:nvSpPr>
        <p:spPr>
          <a:xfrm>
            <a:off x="5743616" y="4781844"/>
            <a:ext cx="269699" cy="26969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20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06755" y="372110"/>
            <a:ext cx="47097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accent1">
                    <a:lumMod val="75000"/>
                  </a:schemeClr>
                </a:solidFill>
              </a:rPr>
              <a:t>概念结构设计E-R图</a:t>
            </a:r>
            <a:endParaRPr lang="zh-CN" altLang="en-US" sz="400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图片 14" descr="团队项目er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953" y="1646555"/>
            <a:ext cx="5273675" cy="37287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 descr="主题er图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474460" y="1585595"/>
            <a:ext cx="5321935" cy="42830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30250" y="211455"/>
            <a:ext cx="20523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accent1">
                    <a:lumMod val="75000"/>
                  </a:schemeClr>
                </a:solidFill>
              </a:rPr>
              <a:t>表设计</a:t>
            </a:r>
            <a:endParaRPr lang="zh-CN" altLang="en-US" sz="400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图片 -2147482610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0420" y="1017588"/>
            <a:ext cx="1371600" cy="17430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2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870" y="813435"/>
            <a:ext cx="2876550" cy="2152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3" descr="IMG_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273" y="917893"/>
            <a:ext cx="3476625" cy="2047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4" descr="IMG_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250" y="3821113"/>
            <a:ext cx="3524250" cy="20669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-2147482609" descr="IMG_2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7303" y="3821113"/>
            <a:ext cx="4391025" cy="233362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6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-2147482608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1648" y="809943"/>
            <a:ext cx="3495675" cy="2181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7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583" y="810260"/>
            <a:ext cx="3495675" cy="1924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8" descr="IMG_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518" y="809943"/>
            <a:ext cx="3400425" cy="1971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9" descr="IMG_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690" y="3510280"/>
            <a:ext cx="3409950" cy="2095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10" descr="IMG_2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9900" y="3412173"/>
            <a:ext cx="3600450" cy="1971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11" descr="IMG_25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2610" y="3510280"/>
            <a:ext cx="3562350" cy="2095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481965" y="103505"/>
            <a:ext cx="20523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accent1">
                    <a:lumMod val="75000"/>
                  </a:schemeClr>
                </a:solidFill>
              </a:rPr>
              <a:t>表设计</a:t>
            </a:r>
            <a:endParaRPr lang="zh-CN" altLang="en-US" sz="400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-2147482607" descr="IMG_25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0718" y="1273493"/>
            <a:ext cx="3609975" cy="2143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-2147482606" descr="JMCP(3ZU{Z5JSKUK6%56`MO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578033" y="1273810"/>
            <a:ext cx="3629025" cy="2057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730250" y="211455"/>
            <a:ext cx="20523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accent1">
                    <a:lumMod val="75000"/>
                  </a:schemeClr>
                </a:solidFill>
              </a:rPr>
              <a:t>表设计</a:t>
            </a:r>
            <a:endParaRPr lang="zh-CN" altLang="en-US" sz="400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图片 6" descr="CBU28I]`8D59B)0FTL31J4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035" y="3909060"/>
            <a:ext cx="4857750" cy="2618105"/>
          </a:xfrm>
          <a:prstGeom prst="rect">
            <a:avLst/>
          </a:prstGeom>
        </p:spPr>
      </p:pic>
      <p:pic>
        <p:nvPicPr>
          <p:cNvPr id="9" name="图片 8" descr="`P%S]AFN@$2RQH{C3F4U$)L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2800" y="3909060"/>
            <a:ext cx="5057140" cy="270129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矩形 5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120896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 rot="10800000">
            <a:off x="49695" y="-438735"/>
            <a:ext cx="653733" cy="2079552"/>
            <a:chOff x="11481422" y="5215583"/>
            <a:chExt cx="653733" cy="2079552"/>
          </a:xfrm>
        </p:grpSpPr>
        <p:sp>
          <p:nvSpPr>
            <p:cNvPr id="5" name="任意多边形: 形状 10"/>
            <p:cNvSpPr/>
            <p:nvPr>
              <p:custDataLst>
                <p:tags r:id="rId3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任意多边形: 形状 11"/>
            <p:cNvSpPr/>
            <p:nvPr>
              <p:custDataLst>
                <p:tags r:id="rId4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任意多边形: 形状 12"/>
            <p:cNvSpPr/>
            <p:nvPr>
              <p:custDataLst>
                <p:tags r:id="rId5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7" name="直接连接符 6"/>
          <p:cNvCxnSpPr/>
          <p:nvPr>
            <p:custDataLst>
              <p:tags r:id="rId6"/>
            </p:custDataLst>
          </p:nvPr>
        </p:nvCxnSpPr>
        <p:spPr>
          <a:xfrm>
            <a:off x="609605" y="6324651"/>
            <a:ext cx="76200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609600" y="609600"/>
            <a:ext cx="2895613" cy="1442578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lv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4000" b="1" spc="24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表之间的关联设计</a:t>
            </a:r>
            <a:endParaRPr lang="zh-CN" altLang="en-US" sz="4000" b="1" spc="24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8"/>
            </p:custDataLst>
          </p:nvPr>
        </p:nvSpPr>
        <p:spPr>
          <a:xfrm>
            <a:off x="4736144" y="1127748"/>
            <a:ext cx="6836296" cy="460250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Player_achievement 表中存储的是 玩家id 具体获得 成就id ，在achievement中存储的则是 所有的成就和成就id 这两张表中的achievementid 属性是相关联的，player_title表和title同理。player_statistics表和statistics表存储的是玩家的信息，通过player_statistics中的具体信息和信息条数，例如n个小红花，来记录某个id的玩家已拥有的道具属性。玩家id相关联的表有friend和user表，一对好友left right和data来记录成为好友的时间，删除好友时只需要删除对应的关系表即可。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3" name="组合 2"/>
          <p:cNvGrpSpPr/>
          <p:nvPr userDrawn="1">
            <p:custDataLst>
              <p:tags r:id="rId1"/>
            </p:custDataLst>
          </p:nvPr>
        </p:nvGrpSpPr>
        <p:grpSpPr>
          <a:xfrm>
            <a:off x="11481422" y="5215583"/>
            <a:ext cx="653733" cy="2079552"/>
            <a:chOff x="11481422" y="5215583"/>
            <a:chExt cx="653733" cy="2079552"/>
          </a:xfrm>
        </p:grpSpPr>
        <p:sp>
          <p:nvSpPr>
            <p:cNvPr id="8" name="任意多边形: 形状 7"/>
            <p:cNvSpPr/>
            <p:nvPr>
              <p:custDataLst>
                <p:tags r:id="rId2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" name="任意多边形: 形状 8"/>
            <p:cNvSpPr/>
            <p:nvPr>
              <p:custDataLst>
                <p:tags r:id="rId3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任意多边形: 形状 9"/>
            <p:cNvSpPr/>
            <p:nvPr>
              <p:custDataLst>
                <p:tags r:id="rId4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578178" y="471341"/>
            <a:ext cx="11035646" cy="591532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758952" y="128016"/>
            <a:ext cx="493776" cy="493776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7"/>
            </p:custDataLst>
          </p:nvPr>
        </p:nvCxnSpPr>
        <p:spPr>
          <a:xfrm>
            <a:off x="578176" y="213163"/>
            <a:ext cx="493776" cy="493776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8"/>
            </p:custDataLst>
          </p:nvPr>
        </p:nvCxnSpPr>
        <p:spPr>
          <a:xfrm>
            <a:off x="11148420" y="6151063"/>
            <a:ext cx="493776" cy="493776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9"/>
            </p:custDataLst>
          </p:nvPr>
        </p:nvCxnSpPr>
        <p:spPr>
          <a:xfrm>
            <a:off x="10967644" y="6236210"/>
            <a:ext cx="493776" cy="493776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形"/>
          <p:cNvSpPr/>
          <p:nvPr>
            <p:custDataLst>
              <p:tags r:id="rId10"/>
            </p:custDataLst>
          </p:nvPr>
        </p:nvSpPr>
        <p:spPr>
          <a:xfrm>
            <a:off x="2737298" y="1577390"/>
            <a:ext cx="1995835" cy="1995835"/>
          </a:xfrm>
          <a:prstGeom prst="ellipse">
            <a:avLst/>
          </a:prstGeom>
          <a:gradFill>
            <a:gsLst>
              <a:gs pos="0">
                <a:srgbClr val="FFFCFB">
                  <a:alpha val="0"/>
                </a:srgbClr>
              </a:gs>
              <a:gs pos="100000">
                <a:schemeClr val="accent2"/>
              </a:gs>
            </a:gsLst>
            <a:lin ang="2700000"/>
          </a:gradFill>
          <a:ln w="12700">
            <a:miter lim="400000"/>
          </a:ln>
        </p:spPr>
        <p:txBody>
          <a:bodyPr lIns="27020" tIns="27020" rIns="27020" bIns="27020" anchor="ctr"/>
          <a:lstStyle/>
          <a:p>
            <a:pPr>
              <a:defRPr sz="3000" b="0">
                <a:solidFill>
                  <a:srgbClr val="FFFFFF"/>
                </a:solidFill>
                <a:latin typeface="Flyme Light"/>
                <a:ea typeface="Flyme Light"/>
                <a:cs typeface="Flyme Light"/>
                <a:sym typeface="Flyme Light"/>
              </a:defRPr>
            </a:pPr>
            <a:endParaRPr sz="1135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>
            <p:custDataLst>
              <p:tags r:id="rId11"/>
            </p:custDataLst>
          </p:nvPr>
        </p:nvSpPr>
        <p:spPr>
          <a:xfrm>
            <a:off x="3305524" y="2072456"/>
            <a:ext cx="1427754" cy="1006382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1600" b="1" spc="16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安全性</a:t>
            </a:r>
            <a:endParaRPr lang="zh-CN" altLang="en-US" sz="1600" b="1" spc="16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6" name="圆形"/>
          <p:cNvSpPr/>
          <p:nvPr>
            <p:custDataLst>
              <p:tags r:id="rId12"/>
            </p:custDataLst>
          </p:nvPr>
        </p:nvSpPr>
        <p:spPr>
          <a:xfrm>
            <a:off x="2737496" y="3700700"/>
            <a:ext cx="1995835" cy="1995835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chemeClr val="accent3"/>
              </a:gs>
            </a:gsLst>
            <a:lin ang="2700000"/>
          </a:gradFill>
          <a:ln w="12700">
            <a:miter lim="400000"/>
          </a:ln>
        </p:spPr>
        <p:txBody>
          <a:bodyPr lIns="27020" tIns="27020" rIns="27020" bIns="27020" anchor="ctr"/>
          <a:lstStyle/>
          <a:p>
            <a:pPr>
              <a:defRPr sz="3000" b="0">
                <a:solidFill>
                  <a:srgbClr val="FFFFFF"/>
                </a:solidFill>
                <a:latin typeface="Flyme Light"/>
                <a:ea typeface="Flyme Light"/>
                <a:cs typeface="Flyme Light"/>
                <a:sym typeface="Flyme Light"/>
              </a:defRPr>
            </a:pPr>
            <a:endParaRPr sz="1135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文本框 36"/>
          <p:cNvSpPr txBox="1"/>
          <p:nvPr>
            <p:custDataLst>
              <p:tags r:id="rId13"/>
            </p:custDataLst>
          </p:nvPr>
        </p:nvSpPr>
        <p:spPr>
          <a:xfrm>
            <a:off x="7205892" y="2072326"/>
            <a:ext cx="1427754" cy="1006382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1600" b="1" spc="12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运行效率</a:t>
            </a:r>
            <a:endParaRPr lang="zh-CN" altLang="en-US" sz="1600" b="1" spc="12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9" name="圆形"/>
          <p:cNvSpPr/>
          <p:nvPr>
            <p:custDataLst>
              <p:tags r:id="rId14"/>
            </p:custDataLst>
          </p:nvPr>
        </p:nvSpPr>
        <p:spPr>
          <a:xfrm>
            <a:off x="6853222" y="1577895"/>
            <a:ext cx="1995835" cy="1995835"/>
          </a:xfrm>
          <a:prstGeom prst="ellipse">
            <a:avLst/>
          </a:prstGeom>
          <a:gradFill>
            <a:gsLst>
              <a:gs pos="0">
                <a:srgbClr val="FFFCFB">
                  <a:alpha val="0"/>
                </a:srgbClr>
              </a:gs>
              <a:gs pos="100000">
                <a:schemeClr val="accent5"/>
              </a:gs>
            </a:gsLst>
            <a:lin ang="2700000"/>
          </a:gradFill>
          <a:ln w="12700">
            <a:miter lim="400000"/>
          </a:ln>
        </p:spPr>
        <p:txBody>
          <a:bodyPr lIns="27020" tIns="27020" rIns="27020" bIns="27020" anchor="ctr"/>
          <a:lstStyle/>
          <a:p>
            <a:pPr>
              <a:defRPr sz="3000" b="0">
                <a:solidFill>
                  <a:srgbClr val="FFFFFF"/>
                </a:solidFill>
                <a:latin typeface="Flyme Light"/>
                <a:ea typeface="Flyme Light"/>
                <a:cs typeface="Flyme Light"/>
                <a:sym typeface="Flyme Light"/>
              </a:defRPr>
            </a:pPr>
            <a:endParaRPr sz="1135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文本框 39"/>
          <p:cNvSpPr txBox="1"/>
          <p:nvPr>
            <p:custDataLst>
              <p:tags r:id="rId15"/>
            </p:custDataLst>
          </p:nvPr>
        </p:nvSpPr>
        <p:spPr>
          <a:xfrm>
            <a:off x="3021533" y="4401506"/>
            <a:ext cx="1427754" cy="1006382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1600" b="1" spc="8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可扩展能力</a:t>
            </a:r>
            <a:endParaRPr lang="zh-CN" altLang="en-US" sz="1600" b="1" spc="8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2" name="圆形"/>
          <p:cNvSpPr/>
          <p:nvPr>
            <p:custDataLst>
              <p:tags r:id="rId16"/>
            </p:custDataLst>
          </p:nvPr>
        </p:nvSpPr>
        <p:spPr>
          <a:xfrm>
            <a:off x="6853515" y="3700700"/>
            <a:ext cx="1995835" cy="1995835"/>
          </a:xfrm>
          <a:prstGeom prst="ellipse">
            <a:avLst/>
          </a:prstGeom>
          <a:gradFill>
            <a:gsLst>
              <a:gs pos="0">
                <a:srgbClr val="EFEFEF">
                  <a:alpha val="0"/>
                </a:srgbClr>
              </a:gs>
              <a:gs pos="100000">
                <a:schemeClr val="accent4"/>
              </a:gs>
            </a:gsLst>
            <a:lin ang="2700000"/>
          </a:gradFill>
          <a:ln w="12700">
            <a:miter lim="400000"/>
          </a:ln>
        </p:spPr>
        <p:txBody>
          <a:bodyPr lIns="27020" tIns="27020" rIns="27020" bIns="27020" anchor="ctr"/>
          <a:lstStyle/>
          <a:p>
            <a:pPr>
              <a:defRPr sz="3000" b="0">
                <a:solidFill>
                  <a:srgbClr val="FFFFFF"/>
                </a:solidFill>
                <a:latin typeface="Flyme Light"/>
                <a:ea typeface="Flyme Light"/>
                <a:cs typeface="Flyme Light"/>
                <a:sym typeface="Flyme Light"/>
              </a:defRPr>
            </a:pPr>
            <a:endParaRPr sz="1135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>
            <p:custDataLst>
              <p:tags r:id="rId17"/>
            </p:custDataLst>
          </p:nvPr>
        </p:nvSpPr>
        <p:spPr>
          <a:xfrm>
            <a:off x="7274420" y="4195131"/>
            <a:ext cx="1427754" cy="1006382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1600" b="1" spc="12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权限设计</a:t>
            </a:r>
            <a:endParaRPr lang="zh-CN" altLang="en-US" sz="1600" b="1" spc="12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481195" y="621665"/>
            <a:ext cx="32277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accent1"/>
                </a:solidFill>
              </a:rPr>
              <a:t>系统兼容性</a:t>
            </a:r>
            <a:endParaRPr lang="zh-CN" altLang="en-US" sz="4000">
              <a:solidFill>
                <a:schemeClr val="accent1"/>
              </a:solidFill>
            </a:endParaRPr>
          </a:p>
        </p:txBody>
      </p:sp>
    </p:spTree>
    <p:custDataLst>
      <p:tags r:id="rId18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1" name="矩形 4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3505200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37" name="组合 36"/>
          <p:cNvGrpSpPr/>
          <p:nvPr userDrawn="1">
            <p:custDataLst>
              <p:tags r:id="rId2"/>
            </p:custDataLst>
          </p:nvPr>
        </p:nvGrpSpPr>
        <p:grpSpPr>
          <a:xfrm rot="10800000">
            <a:off x="49695" y="-438735"/>
            <a:ext cx="653733" cy="2079552"/>
            <a:chOff x="11481422" y="5215583"/>
            <a:chExt cx="653733" cy="2079552"/>
          </a:xfrm>
        </p:grpSpPr>
        <p:sp>
          <p:nvSpPr>
            <p:cNvPr id="38" name="任意多边形: 形状 10"/>
            <p:cNvSpPr/>
            <p:nvPr>
              <p:custDataLst>
                <p:tags r:id="rId3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9" name="任意多边形: 形状 11"/>
            <p:cNvSpPr/>
            <p:nvPr>
              <p:custDataLst>
                <p:tags r:id="rId4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" name="任意多边形: 形状 12"/>
            <p:cNvSpPr/>
            <p:nvPr>
              <p:custDataLst>
                <p:tags r:id="rId5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7" name="矩形 16"/>
          <p:cNvSpPr/>
          <p:nvPr>
            <p:custDataLst>
              <p:tags r:id="rId6"/>
            </p:custDataLst>
          </p:nvPr>
        </p:nvSpPr>
        <p:spPr>
          <a:xfrm>
            <a:off x="304800" y="304800"/>
            <a:ext cx="3201035" cy="6096000"/>
          </a:xfrm>
          <a:prstGeom prst="rect">
            <a:avLst/>
          </a:prstGeom>
          <a:noFill/>
          <a:ln w="19050"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>
            <p:custDataLst>
              <p:tags r:id="rId7"/>
            </p:custDataLst>
          </p:nvPr>
        </p:nvSpPr>
        <p:spPr>
          <a:xfrm>
            <a:off x="3505835" y="304800"/>
            <a:ext cx="8228965" cy="6096000"/>
          </a:xfrm>
          <a:prstGeom prst="rect">
            <a:avLst/>
          </a:prstGeom>
          <a:noFill/>
          <a:ln w="19050">
            <a:solidFill>
              <a:schemeClr val="dk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任意多边形: 形状 6"/>
          <p:cNvSpPr>
            <a:spLocks noChangeAspect="1"/>
          </p:cNvSpPr>
          <p:nvPr>
            <p:custDataLst>
              <p:tags r:id="rId8"/>
            </p:custDataLst>
          </p:nvPr>
        </p:nvSpPr>
        <p:spPr>
          <a:xfrm rot="10800000">
            <a:off x="1291432" y="4690864"/>
            <a:ext cx="456285" cy="926465"/>
          </a:xfrm>
          <a:custGeom>
            <a:avLst/>
            <a:gdLst>
              <a:gd name="connsiteX0" fmla="*/ 0 w 311295"/>
              <a:gd name="connsiteY0" fmla="*/ 0 h 631688"/>
              <a:gd name="connsiteX1" fmla="*/ 311295 w 311295"/>
              <a:gd name="connsiteY1" fmla="*/ 0 h 631688"/>
              <a:gd name="connsiteX2" fmla="*/ 311295 w 311295"/>
              <a:gd name="connsiteY2" fmla="*/ 278573 h 631688"/>
              <a:gd name="connsiteX3" fmla="*/ 92015 w 311295"/>
              <a:gd name="connsiteY3" fmla="*/ 631688 h 631688"/>
              <a:gd name="connsiteX4" fmla="*/ 80962 w 311295"/>
              <a:gd name="connsiteY4" fmla="*/ 613739 h 631688"/>
              <a:gd name="connsiteX5" fmla="*/ 33054 w 311295"/>
              <a:gd name="connsiteY5" fmla="*/ 568483 h 631688"/>
              <a:gd name="connsiteX6" fmla="*/ 20355 w 311295"/>
              <a:gd name="connsiteY6" fmla="*/ 561364 h 631688"/>
              <a:gd name="connsiteX7" fmla="*/ 150652 w 311295"/>
              <a:gd name="connsiteY7" fmla="*/ 311295 h 631688"/>
              <a:gd name="connsiteX8" fmla="*/ 0 w 311295"/>
              <a:gd name="connsiteY8" fmla="*/ 311295 h 63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1295" h="631688">
                <a:moveTo>
                  <a:pt x="0" y="0"/>
                </a:moveTo>
                <a:lnTo>
                  <a:pt x="311295" y="0"/>
                </a:lnTo>
                <a:lnTo>
                  <a:pt x="311295" y="278573"/>
                </a:lnTo>
                <a:cubicBezTo>
                  <a:pt x="300365" y="511936"/>
                  <a:pt x="92393" y="629207"/>
                  <a:pt x="92015" y="631688"/>
                </a:cubicBezTo>
                <a:lnTo>
                  <a:pt x="80962" y="613739"/>
                </a:lnTo>
                <a:cubicBezTo>
                  <a:pt x="67726" y="597568"/>
                  <a:pt x="51617" y="582153"/>
                  <a:pt x="33054" y="568483"/>
                </a:cubicBezTo>
                <a:lnTo>
                  <a:pt x="20355" y="561364"/>
                </a:lnTo>
                <a:cubicBezTo>
                  <a:pt x="21645" y="561467"/>
                  <a:pt x="135315" y="475631"/>
                  <a:pt x="150652" y="311295"/>
                </a:cubicBezTo>
                <a:lnTo>
                  <a:pt x="0" y="311295"/>
                </a:lnTo>
                <a:close/>
              </a:path>
            </a:pathLst>
          </a:custGeom>
          <a:solidFill>
            <a:schemeClr val="l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0" name="任意多边形: 形状 7"/>
          <p:cNvSpPr>
            <a:spLocks noChangeAspect="1"/>
          </p:cNvSpPr>
          <p:nvPr>
            <p:custDataLst>
              <p:tags r:id="rId9"/>
            </p:custDataLst>
          </p:nvPr>
        </p:nvSpPr>
        <p:spPr>
          <a:xfrm rot="10800000">
            <a:off x="686632" y="4690864"/>
            <a:ext cx="456285" cy="926465"/>
          </a:xfrm>
          <a:custGeom>
            <a:avLst/>
            <a:gdLst>
              <a:gd name="connsiteX0" fmla="*/ 0 w 311295"/>
              <a:gd name="connsiteY0" fmla="*/ 0 h 631688"/>
              <a:gd name="connsiteX1" fmla="*/ 311295 w 311295"/>
              <a:gd name="connsiteY1" fmla="*/ 0 h 631688"/>
              <a:gd name="connsiteX2" fmla="*/ 311295 w 311295"/>
              <a:gd name="connsiteY2" fmla="*/ 278573 h 631688"/>
              <a:gd name="connsiteX3" fmla="*/ 92015 w 311295"/>
              <a:gd name="connsiteY3" fmla="*/ 631688 h 631688"/>
              <a:gd name="connsiteX4" fmla="*/ 80961 w 311295"/>
              <a:gd name="connsiteY4" fmla="*/ 613739 h 631688"/>
              <a:gd name="connsiteX5" fmla="*/ 33054 w 311295"/>
              <a:gd name="connsiteY5" fmla="*/ 568483 h 631688"/>
              <a:gd name="connsiteX6" fmla="*/ 20355 w 311295"/>
              <a:gd name="connsiteY6" fmla="*/ 561364 h 631688"/>
              <a:gd name="connsiteX7" fmla="*/ 150652 w 311295"/>
              <a:gd name="connsiteY7" fmla="*/ 311295 h 631688"/>
              <a:gd name="connsiteX8" fmla="*/ 0 w 311295"/>
              <a:gd name="connsiteY8" fmla="*/ 311295 h 63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1295" h="631688">
                <a:moveTo>
                  <a:pt x="0" y="0"/>
                </a:moveTo>
                <a:lnTo>
                  <a:pt x="311295" y="0"/>
                </a:lnTo>
                <a:lnTo>
                  <a:pt x="311295" y="278573"/>
                </a:lnTo>
                <a:cubicBezTo>
                  <a:pt x="300365" y="511936"/>
                  <a:pt x="92393" y="629207"/>
                  <a:pt x="92015" y="631688"/>
                </a:cubicBezTo>
                <a:lnTo>
                  <a:pt x="80961" y="613739"/>
                </a:lnTo>
                <a:cubicBezTo>
                  <a:pt x="67726" y="597568"/>
                  <a:pt x="51617" y="582153"/>
                  <a:pt x="33054" y="568483"/>
                </a:cubicBezTo>
                <a:lnTo>
                  <a:pt x="20355" y="561364"/>
                </a:lnTo>
                <a:cubicBezTo>
                  <a:pt x="21645" y="561467"/>
                  <a:pt x="135315" y="475631"/>
                  <a:pt x="150652" y="311295"/>
                </a:cubicBezTo>
                <a:lnTo>
                  <a:pt x="0" y="311295"/>
                </a:lnTo>
                <a:close/>
              </a:path>
            </a:pathLst>
          </a:custGeom>
          <a:solidFill>
            <a:schemeClr val="l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10"/>
            </p:custDataLst>
          </p:nvPr>
        </p:nvSpPr>
        <p:spPr>
          <a:xfrm>
            <a:off x="609600" y="1219200"/>
            <a:ext cx="2590800" cy="137160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16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系统设计</a:t>
            </a:r>
            <a:endParaRPr lang="zh-CN" altLang="en-US" sz="4000" b="1" spc="16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正文装饰1"/>
          <p:cNvSpPr/>
          <p:nvPr>
            <p:custDataLst>
              <p:tags r:id="rId11"/>
            </p:custDataLst>
          </p:nvPr>
        </p:nvSpPr>
        <p:spPr bwMode="auto">
          <a:xfrm>
            <a:off x="6077236" y="1319195"/>
            <a:ext cx="2858837" cy="799718"/>
          </a:xfrm>
          <a:custGeom>
            <a:avLst/>
            <a:gdLst>
              <a:gd name="T0" fmla="*/ 3799 w 3804"/>
              <a:gd name="T1" fmla="*/ 0 h 1355"/>
              <a:gd name="T2" fmla="*/ 372 w 3804"/>
              <a:gd name="T3" fmla="*/ 0 h 1355"/>
              <a:gd name="T4" fmla="*/ 0 w 3804"/>
              <a:gd name="T5" fmla="*/ 679 h 1355"/>
              <a:gd name="T6" fmla="*/ 372 w 3804"/>
              <a:gd name="T7" fmla="*/ 1355 h 1355"/>
              <a:gd name="T8" fmla="*/ 3804 w 3804"/>
              <a:gd name="T9" fmla="*/ 1355 h 1355"/>
              <a:gd name="T10" fmla="*/ 3799 w 3804"/>
              <a:gd name="T11" fmla="*/ 0 h 1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04" h="1355">
                <a:moveTo>
                  <a:pt x="3799" y="0"/>
                </a:moveTo>
                <a:lnTo>
                  <a:pt x="372" y="0"/>
                </a:lnTo>
                <a:lnTo>
                  <a:pt x="0" y="679"/>
                </a:lnTo>
                <a:lnTo>
                  <a:pt x="372" y="1355"/>
                </a:lnTo>
                <a:lnTo>
                  <a:pt x="3804" y="1355"/>
                </a:lnTo>
                <a:lnTo>
                  <a:pt x="379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正文装饰4"/>
          <p:cNvSpPr/>
          <p:nvPr>
            <p:custDataLst>
              <p:tags r:id="rId12"/>
            </p:custDataLst>
          </p:nvPr>
        </p:nvSpPr>
        <p:spPr bwMode="auto">
          <a:xfrm flipH="1">
            <a:off x="6311800" y="4203220"/>
            <a:ext cx="2833649" cy="799718"/>
          </a:xfrm>
          <a:custGeom>
            <a:avLst/>
            <a:gdLst>
              <a:gd name="T0" fmla="*/ 3799 w 3804"/>
              <a:gd name="T1" fmla="*/ 0 h 1355"/>
              <a:gd name="T2" fmla="*/ 372 w 3804"/>
              <a:gd name="T3" fmla="*/ 0 h 1355"/>
              <a:gd name="T4" fmla="*/ 0 w 3804"/>
              <a:gd name="T5" fmla="*/ 679 h 1355"/>
              <a:gd name="T6" fmla="*/ 372 w 3804"/>
              <a:gd name="T7" fmla="*/ 1355 h 1355"/>
              <a:gd name="T8" fmla="*/ 3804 w 3804"/>
              <a:gd name="T9" fmla="*/ 1355 h 1355"/>
              <a:gd name="T10" fmla="*/ 3799 w 3804"/>
              <a:gd name="T11" fmla="*/ 0 h 1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04" h="1355">
                <a:moveTo>
                  <a:pt x="3799" y="0"/>
                </a:moveTo>
                <a:lnTo>
                  <a:pt x="372" y="0"/>
                </a:lnTo>
                <a:lnTo>
                  <a:pt x="0" y="679"/>
                </a:lnTo>
                <a:lnTo>
                  <a:pt x="372" y="1355"/>
                </a:lnTo>
                <a:lnTo>
                  <a:pt x="3804" y="1355"/>
                </a:lnTo>
                <a:lnTo>
                  <a:pt x="379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正文装饰2"/>
          <p:cNvSpPr/>
          <p:nvPr>
            <p:custDataLst>
              <p:tags r:id="rId13"/>
            </p:custDataLst>
          </p:nvPr>
        </p:nvSpPr>
        <p:spPr bwMode="auto">
          <a:xfrm flipH="1">
            <a:off x="7895494" y="2597485"/>
            <a:ext cx="2833649" cy="799718"/>
          </a:xfrm>
          <a:custGeom>
            <a:avLst/>
            <a:gdLst>
              <a:gd name="T0" fmla="*/ 3799 w 3804"/>
              <a:gd name="T1" fmla="*/ 0 h 1355"/>
              <a:gd name="T2" fmla="*/ 372 w 3804"/>
              <a:gd name="T3" fmla="*/ 0 h 1355"/>
              <a:gd name="T4" fmla="*/ 0 w 3804"/>
              <a:gd name="T5" fmla="*/ 679 h 1355"/>
              <a:gd name="T6" fmla="*/ 372 w 3804"/>
              <a:gd name="T7" fmla="*/ 1355 h 1355"/>
              <a:gd name="T8" fmla="*/ 3804 w 3804"/>
              <a:gd name="T9" fmla="*/ 1355 h 1355"/>
              <a:gd name="T10" fmla="*/ 3799 w 3804"/>
              <a:gd name="T11" fmla="*/ 0 h 1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04" h="1355">
                <a:moveTo>
                  <a:pt x="3799" y="0"/>
                </a:moveTo>
                <a:lnTo>
                  <a:pt x="372" y="0"/>
                </a:lnTo>
                <a:lnTo>
                  <a:pt x="0" y="679"/>
                </a:lnTo>
                <a:lnTo>
                  <a:pt x="372" y="1355"/>
                </a:lnTo>
                <a:lnTo>
                  <a:pt x="3804" y="1355"/>
                </a:lnTo>
                <a:lnTo>
                  <a:pt x="379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正文装饰3"/>
          <p:cNvSpPr/>
          <p:nvPr>
            <p:custDataLst>
              <p:tags r:id="rId14"/>
            </p:custDataLst>
          </p:nvPr>
        </p:nvSpPr>
        <p:spPr bwMode="auto">
          <a:xfrm>
            <a:off x="4510858" y="2915483"/>
            <a:ext cx="2858837" cy="799718"/>
          </a:xfrm>
          <a:custGeom>
            <a:avLst/>
            <a:gdLst>
              <a:gd name="T0" fmla="*/ 2879467 w 3804"/>
              <a:gd name="T1" fmla="*/ 0 h 1355"/>
              <a:gd name="T2" fmla="*/ 281959 w 3804"/>
              <a:gd name="T3" fmla="*/ 0 h 1355"/>
              <a:gd name="T4" fmla="*/ 0 w 3804"/>
              <a:gd name="T5" fmla="*/ 403869 h 1355"/>
              <a:gd name="T6" fmla="*/ 281959 w 3804"/>
              <a:gd name="T7" fmla="*/ 805953 h 1355"/>
              <a:gd name="T8" fmla="*/ 2883257 w 3804"/>
              <a:gd name="T9" fmla="*/ 805953 h 1355"/>
              <a:gd name="T10" fmla="*/ 2879467 w 3804"/>
              <a:gd name="T11" fmla="*/ 0 h 13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804" h="1355">
                <a:moveTo>
                  <a:pt x="3799" y="0"/>
                </a:moveTo>
                <a:lnTo>
                  <a:pt x="372" y="0"/>
                </a:lnTo>
                <a:lnTo>
                  <a:pt x="0" y="679"/>
                </a:lnTo>
                <a:lnTo>
                  <a:pt x="372" y="1355"/>
                </a:lnTo>
                <a:lnTo>
                  <a:pt x="3804" y="1355"/>
                </a:lnTo>
                <a:lnTo>
                  <a:pt x="37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装饰16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 rot="18810804">
            <a:off x="6516451" y="3280710"/>
            <a:ext cx="1112994" cy="2377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4" name="装饰15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 rot="18810804">
            <a:off x="6691193" y="3444430"/>
            <a:ext cx="1112994" cy="2377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Open Sans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 Ligh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id-ID" altLang="zh-CN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5" name="装饰14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 rot="18810804">
            <a:off x="6861998" y="3604218"/>
            <a:ext cx="1112994" cy="2392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6" name="装饰13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 rot="18810804">
            <a:off x="7280750" y="2475481"/>
            <a:ext cx="1114568" cy="23771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1" name="装饰12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 rot="18810804">
            <a:off x="7456279" y="2639989"/>
            <a:ext cx="1114568" cy="2361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2" name="装饰11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 rot="18810804">
            <a:off x="7623936" y="2801351"/>
            <a:ext cx="1114568" cy="23771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3" name="装饰10"/>
          <p:cNvSpPr/>
          <p:nvPr>
            <p:custDataLst>
              <p:tags r:id="rId21"/>
            </p:custDataLst>
          </p:nvPr>
        </p:nvSpPr>
        <p:spPr bwMode="auto">
          <a:xfrm rot="18810804">
            <a:off x="9070671" y="1160982"/>
            <a:ext cx="228267" cy="714709"/>
          </a:xfrm>
          <a:custGeom>
            <a:avLst/>
            <a:gdLst>
              <a:gd name="T0" fmla="*/ 0 w 209"/>
              <a:gd name="T1" fmla="*/ 257175 h 653"/>
              <a:gd name="T2" fmla="*/ 214312 w 209"/>
              <a:gd name="T3" fmla="*/ 0 h 653"/>
              <a:gd name="T4" fmla="*/ 331787 w 209"/>
              <a:gd name="T5" fmla="*/ 333375 h 653"/>
              <a:gd name="T6" fmla="*/ 331787 w 209"/>
              <a:gd name="T7" fmla="*/ 703263 h 653"/>
              <a:gd name="T8" fmla="*/ 214312 w 209"/>
              <a:gd name="T9" fmla="*/ 1036638 h 653"/>
              <a:gd name="T10" fmla="*/ 0 w 209"/>
              <a:gd name="T11" fmla="*/ 774700 h 653"/>
              <a:gd name="T12" fmla="*/ 0 w 209"/>
              <a:gd name="T13" fmla="*/ 257175 h 65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9" h="653">
                <a:moveTo>
                  <a:pt x="0" y="162"/>
                </a:moveTo>
                <a:lnTo>
                  <a:pt x="135" y="0"/>
                </a:lnTo>
                <a:lnTo>
                  <a:pt x="209" y="210"/>
                </a:lnTo>
                <a:lnTo>
                  <a:pt x="209" y="443"/>
                </a:lnTo>
                <a:lnTo>
                  <a:pt x="135" y="653"/>
                </a:lnTo>
                <a:lnTo>
                  <a:pt x="0" y="488"/>
                </a:lnTo>
                <a:lnTo>
                  <a:pt x="0" y="162"/>
                </a:lnTo>
                <a:close/>
              </a:path>
            </a:pathLst>
          </a:custGeom>
          <a:solidFill>
            <a:srgbClr val="BBA1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4" name="装饰9"/>
          <p:cNvSpPr/>
          <p:nvPr>
            <p:custDataLst>
              <p:tags r:id="rId22"/>
            </p:custDataLst>
          </p:nvPr>
        </p:nvSpPr>
        <p:spPr bwMode="auto">
          <a:xfrm rot="18810804">
            <a:off x="8019072" y="1649001"/>
            <a:ext cx="1199578" cy="237711"/>
          </a:xfrm>
          <a:custGeom>
            <a:avLst/>
            <a:gdLst>
              <a:gd name="T0" fmla="*/ 1020 w 1095"/>
              <a:gd name="T1" fmla="*/ 217 h 217"/>
              <a:gd name="T2" fmla="*/ 1095 w 1095"/>
              <a:gd name="T3" fmla="*/ 0 h 217"/>
              <a:gd name="T4" fmla="*/ 0 w 1095"/>
              <a:gd name="T5" fmla="*/ 0 h 217"/>
              <a:gd name="T6" fmla="*/ 0 w 1095"/>
              <a:gd name="T7" fmla="*/ 217 h 217"/>
              <a:gd name="T8" fmla="*/ 1020 w 1095"/>
              <a:gd name="T9" fmla="*/ 217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5" h="217">
                <a:moveTo>
                  <a:pt x="1020" y="217"/>
                </a:moveTo>
                <a:lnTo>
                  <a:pt x="1095" y="0"/>
                </a:lnTo>
                <a:lnTo>
                  <a:pt x="0" y="0"/>
                </a:lnTo>
                <a:lnTo>
                  <a:pt x="0" y="217"/>
                </a:lnTo>
                <a:lnTo>
                  <a:pt x="1020" y="217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5" name="装饰8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 rot="18810804">
            <a:off x="8208769" y="1840272"/>
            <a:ext cx="1116143" cy="2377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6" name="装饰7"/>
          <p:cNvSpPr/>
          <p:nvPr>
            <p:custDataLst>
              <p:tags r:id="rId24"/>
            </p:custDataLst>
          </p:nvPr>
        </p:nvSpPr>
        <p:spPr bwMode="auto">
          <a:xfrm rot="18810804">
            <a:off x="8366194" y="1974083"/>
            <a:ext cx="1199578" cy="239286"/>
          </a:xfrm>
          <a:custGeom>
            <a:avLst/>
            <a:gdLst>
              <a:gd name="T0" fmla="*/ 1095 w 1095"/>
              <a:gd name="T1" fmla="*/ 219 h 219"/>
              <a:gd name="T2" fmla="*/ 1020 w 1095"/>
              <a:gd name="T3" fmla="*/ 0 h 219"/>
              <a:gd name="T4" fmla="*/ 0 w 1095"/>
              <a:gd name="T5" fmla="*/ 0 h 219"/>
              <a:gd name="T6" fmla="*/ 0 w 1095"/>
              <a:gd name="T7" fmla="*/ 219 h 219"/>
              <a:gd name="T8" fmla="*/ 1095 w 1095"/>
              <a:gd name="T9" fmla="*/ 219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5" h="219">
                <a:moveTo>
                  <a:pt x="1095" y="219"/>
                </a:moveTo>
                <a:lnTo>
                  <a:pt x="1020" y="0"/>
                </a:lnTo>
                <a:lnTo>
                  <a:pt x="0" y="0"/>
                </a:lnTo>
                <a:lnTo>
                  <a:pt x="0" y="219"/>
                </a:lnTo>
                <a:lnTo>
                  <a:pt x="1095" y="21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7" name="装饰6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 rot="18810804">
            <a:off x="9176145" y="1392398"/>
            <a:ext cx="58248" cy="201504"/>
          </a:xfrm>
          <a:prstGeom prst="ellipse">
            <a:avLst/>
          </a:prstGeom>
          <a:solidFill>
            <a:schemeClr val="dk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8" name="装饰5"/>
          <p:cNvSpPr/>
          <p:nvPr>
            <p:custDataLst>
              <p:tags r:id="rId26"/>
            </p:custDataLst>
          </p:nvPr>
        </p:nvSpPr>
        <p:spPr bwMode="auto">
          <a:xfrm rot="18810804">
            <a:off x="5355442" y="4668411"/>
            <a:ext cx="1027984" cy="711560"/>
          </a:xfrm>
          <a:custGeom>
            <a:avLst/>
            <a:gdLst>
              <a:gd name="T0" fmla="*/ 1258887 w 939"/>
              <a:gd name="T1" fmla="*/ 1031875 h 650"/>
              <a:gd name="T2" fmla="*/ 0 w 939"/>
              <a:gd name="T3" fmla="*/ 517525 h 650"/>
              <a:gd name="T4" fmla="*/ 1258887 w 939"/>
              <a:gd name="T5" fmla="*/ 0 h 650"/>
              <a:gd name="T6" fmla="*/ 1490662 w 939"/>
              <a:gd name="T7" fmla="*/ 0 h 650"/>
              <a:gd name="T8" fmla="*/ 1490662 w 939"/>
              <a:gd name="T9" fmla="*/ 1031875 h 650"/>
              <a:gd name="T10" fmla="*/ 1258887 w 939"/>
              <a:gd name="T11" fmla="*/ 1031875 h 6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39" h="650">
                <a:moveTo>
                  <a:pt x="793" y="650"/>
                </a:moveTo>
                <a:lnTo>
                  <a:pt x="0" y="326"/>
                </a:lnTo>
                <a:lnTo>
                  <a:pt x="793" y="0"/>
                </a:lnTo>
                <a:lnTo>
                  <a:pt x="939" y="0"/>
                </a:lnTo>
                <a:lnTo>
                  <a:pt x="939" y="650"/>
                </a:lnTo>
                <a:lnTo>
                  <a:pt x="793" y="650"/>
                </a:lnTo>
                <a:close/>
              </a:path>
            </a:pathLst>
          </a:custGeom>
          <a:solidFill>
            <a:srgbClr val="D4AC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9" name="装饰4"/>
          <p:cNvSpPr/>
          <p:nvPr>
            <p:custDataLst>
              <p:tags r:id="rId27"/>
            </p:custDataLst>
          </p:nvPr>
        </p:nvSpPr>
        <p:spPr bwMode="auto">
          <a:xfrm rot="18810804">
            <a:off x="5689970" y="4111913"/>
            <a:ext cx="1201152" cy="237712"/>
          </a:xfrm>
          <a:custGeom>
            <a:avLst/>
            <a:gdLst>
              <a:gd name="T0" fmla="*/ 464 w 464"/>
              <a:gd name="T1" fmla="*/ 0 h 91"/>
              <a:gd name="T2" fmla="*/ 41 w 464"/>
              <a:gd name="T3" fmla="*/ 0 h 91"/>
              <a:gd name="T4" fmla="*/ 16 w 464"/>
              <a:gd name="T5" fmla="*/ 14 h 91"/>
              <a:gd name="T6" fmla="*/ 5 w 464"/>
              <a:gd name="T7" fmla="*/ 31 h 91"/>
              <a:gd name="T8" fmla="*/ 5 w 464"/>
              <a:gd name="T9" fmla="*/ 59 h 91"/>
              <a:gd name="T10" fmla="*/ 16 w 464"/>
              <a:gd name="T11" fmla="*/ 77 h 91"/>
              <a:gd name="T12" fmla="*/ 41 w 464"/>
              <a:gd name="T13" fmla="*/ 91 h 91"/>
              <a:gd name="T14" fmla="*/ 464 w 464"/>
              <a:gd name="T15" fmla="*/ 91 h 91"/>
              <a:gd name="T16" fmla="*/ 464 w 464"/>
              <a:gd name="T17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4" h="91">
                <a:moveTo>
                  <a:pt x="464" y="0"/>
                </a:moveTo>
                <a:cubicBezTo>
                  <a:pt x="41" y="0"/>
                  <a:pt x="41" y="0"/>
                  <a:pt x="41" y="0"/>
                </a:cubicBezTo>
                <a:cubicBezTo>
                  <a:pt x="32" y="0"/>
                  <a:pt x="21" y="6"/>
                  <a:pt x="16" y="14"/>
                </a:cubicBezTo>
                <a:cubicBezTo>
                  <a:pt x="5" y="31"/>
                  <a:pt x="5" y="31"/>
                  <a:pt x="5" y="31"/>
                </a:cubicBezTo>
                <a:cubicBezTo>
                  <a:pt x="0" y="39"/>
                  <a:pt x="0" y="52"/>
                  <a:pt x="5" y="59"/>
                </a:cubicBezTo>
                <a:cubicBezTo>
                  <a:pt x="16" y="77"/>
                  <a:pt x="16" y="77"/>
                  <a:pt x="16" y="77"/>
                </a:cubicBezTo>
                <a:cubicBezTo>
                  <a:pt x="21" y="85"/>
                  <a:pt x="32" y="91"/>
                  <a:pt x="41" y="91"/>
                </a:cubicBezTo>
                <a:cubicBezTo>
                  <a:pt x="464" y="91"/>
                  <a:pt x="464" y="91"/>
                  <a:pt x="464" y="91"/>
                </a:cubicBezTo>
                <a:lnTo>
                  <a:pt x="464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0" name="装饰3"/>
          <p:cNvSpPr/>
          <p:nvPr>
            <p:custDataLst>
              <p:tags r:id="rId28"/>
            </p:custDataLst>
          </p:nvPr>
        </p:nvSpPr>
        <p:spPr bwMode="auto">
          <a:xfrm rot="18810804">
            <a:off x="5862350" y="4276422"/>
            <a:ext cx="1201152" cy="236137"/>
          </a:xfrm>
          <a:custGeom>
            <a:avLst/>
            <a:gdLst>
              <a:gd name="T0" fmla="*/ 464 w 464"/>
              <a:gd name="T1" fmla="*/ 0 h 91"/>
              <a:gd name="T2" fmla="*/ 41 w 464"/>
              <a:gd name="T3" fmla="*/ 0 h 91"/>
              <a:gd name="T4" fmla="*/ 16 w 464"/>
              <a:gd name="T5" fmla="*/ 14 h 91"/>
              <a:gd name="T6" fmla="*/ 5 w 464"/>
              <a:gd name="T7" fmla="*/ 32 h 91"/>
              <a:gd name="T8" fmla="*/ 5 w 464"/>
              <a:gd name="T9" fmla="*/ 60 h 91"/>
              <a:gd name="T10" fmla="*/ 16 w 464"/>
              <a:gd name="T11" fmla="*/ 77 h 91"/>
              <a:gd name="T12" fmla="*/ 41 w 464"/>
              <a:gd name="T13" fmla="*/ 91 h 91"/>
              <a:gd name="T14" fmla="*/ 464 w 464"/>
              <a:gd name="T15" fmla="*/ 91 h 91"/>
              <a:gd name="T16" fmla="*/ 464 w 464"/>
              <a:gd name="T17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4" h="91">
                <a:moveTo>
                  <a:pt x="464" y="0"/>
                </a:moveTo>
                <a:cubicBezTo>
                  <a:pt x="41" y="0"/>
                  <a:pt x="41" y="0"/>
                  <a:pt x="41" y="0"/>
                </a:cubicBezTo>
                <a:cubicBezTo>
                  <a:pt x="32" y="0"/>
                  <a:pt x="21" y="6"/>
                  <a:pt x="16" y="14"/>
                </a:cubicBezTo>
                <a:cubicBezTo>
                  <a:pt x="5" y="32"/>
                  <a:pt x="5" y="32"/>
                  <a:pt x="5" y="32"/>
                </a:cubicBezTo>
                <a:cubicBezTo>
                  <a:pt x="0" y="39"/>
                  <a:pt x="0" y="52"/>
                  <a:pt x="5" y="60"/>
                </a:cubicBezTo>
                <a:cubicBezTo>
                  <a:pt x="16" y="77"/>
                  <a:pt x="16" y="77"/>
                  <a:pt x="16" y="77"/>
                </a:cubicBezTo>
                <a:cubicBezTo>
                  <a:pt x="21" y="85"/>
                  <a:pt x="32" y="91"/>
                  <a:pt x="41" y="91"/>
                </a:cubicBezTo>
                <a:cubicBezTo>
                  <a:pt x="464" y="91"/>
                  <a:pt x="464" y="91"/>
                  <a:pt x="464" y="91"/>
                </a:cubicBezTo>
                <a:lnTo>
                  <a:pt x="464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1" name="装饰2"/>
          <p:cNvSpPr/>
          <p:nvPr>
            <p:custDataLst>
              <p:tags r:id="rId29"/>
            </p:custDataLst>
          </p:nvPr>
        </p:nvSpPr>
        <p:spPr bwMode="auto">
          <a:xfrm rot="18810804">
            <a:off x="6036305" y="4442505"/>
            <a:ext cx="1201152" cy="237712"/>
          </a:xfrm>
          <a:custGeom>
            <a:avLst/>
            <a:gdLst>
              <a:gd name="T0" fmla="*/ 464 w 464"/>
              <a:gd name="T1" fmla="*/ 0 h 91"/>
              <a:gd name="T2" fmla="*/ 41 w 464"/>
              <a:gd name="T3" fmla="*/ 0 h 91"/>
              <a:gd name="T4" fmla="*/ 16 w 464"/>
              <a:gd name="T5" fmla="*/ 14 h 91"/>
              <a:gd name="T6" fmla="*/ 5 w 464"/>
              <a:gd name="T7" fmla="*/ 32 h 91"/>
              <a:gd name="T8" fmla="*/ 5 w 464"/>
              <a:gd name="T9" fmla="*/ 60 h 91"/>
              <a:gd name="T10" fmla="*/ 16 w 464"/>
              <a:gd name="T11" fmla="*/ 77 h 91"/>
              <a:gd name="T12" fmla="*/ 41 w 464"/>
              <a:gd name="T13" fmla="*/ 91 h 91"/>
              <a:gd name="T14" fmla="*/ 464 w 464"/>
              <a:gd name="T15" fmla="*/ 91 h 91"/>
              <a:gd name="T16" fmla="*/ 464 w 464"/>
              <a:gd name="T17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4" h="91">
                <a:moveTo>
                  <a:pt x="464" y="0"/>
                </a:moveTo>
                <a:cubicBezTo>
                  <a:pt x="41" y="0"/>
                  <a:pt x="41" y="0"/>
                  <a:pt x="41" y="0"/>
                </a:cubicBezTo>
                <a:cubicBezTo>
                  <a:pt x="32" y="0"/>
                  <a:pt x="21" y="6"/>
                  <a:pt x="16" y="14"/>
                </a:cubicBezTo>
                <a:cubicBezTo>
                  <a:pt x="5" y="32"/>
                  <a:pt x="5" y="32"/>
                  <a:pt x="5" y="32"/>
                </a:cubicBezTo>
                <a:cubicBezTo>
                  <a:pt x="0" y="40"/>
                  <a:pt x="0" y="52"/>
                  <a:pt x="5" y="60"/>
                </a:cubicBezTo>
                <a:cubicBezTo>
                  <a:pt x="16" y="77"/>
                  <a:pt x="16" y="77"/>
                  <a:pt x="16" y="77"/>
                </a:cubicBezTo>
                <a:cubicBezTo>
                  <a:pt x="21" y="85"/>
                  <a:pt x="32" y="91"/>
                  <a:pt x="41" y="91"/>
                </a:cubicBezTo>
                <a:cubicBezTo>
                  <a:pt x="464" y="91"/>
                  <a:pt x="464" y="91"/>
                  <a:pt x="464" y="91"/>
                </a:cubicBezTo>
                <a:lnTo>
                  <a:pt x="464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2" name="装饰1"/>
          <p:cNvSpPr/>
          <p:nvPr>
            <p:custDataLst>
              <p:tags r:id="rId30"/>
            </p:custDataLst>
          </p:nvPr>
        </p:nvSpPr>
        <p:spPr bwMode="auto">
          <a:xfrm rot="18810804">
            <a:off x="5466428" y="5176105"/>
            <a:ext cx="295959" cy="229840"/>
          </a:xfrm>
          <a:custGeom>
            <a:avLst/>
            <a:gdLst>
              <a:gd name="T0" fmla="*/ 114 w 114"/>
              <a:gd name="T1" fmla="*/ 49 h 88"/>
              <a:gd name="T2" fmla="*/ 107 w 114"/>
              <a:gd name="T3" fmla="*/ 0 h 88"/>
              <a:gd name="T4" fmla="*/ 0 w 114"/>
              <a:gd name="T5" fmla="*/ 44 h 88"/>
              <a:gd name="T6" fmla="*/ 109 w 114"/>
              <a:gd name="T7" fmla="*/ 88 h 88"/>
              <a:gd name="T8" fmla="*/ 114 w 114"/>
              <a:gd name="T9" fmla="*/ 49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" h="88">
                <a:moveTo>
                  <a:pt x="114" y="49"/>
                </a:moveTo>
                <a:cubicBezTo>
                  <a:pt x="114" y="32"/>
                  <a:pt x="111" y="15"/>
                  <a:pt x="107" y="0"/>
                </a:cubicBezTo>
                <a:cubicBezTo>
                  <a:pt x="0" y="44"/>
                  <a:pt x="0" y="44"/>
                  <a:pt x="0" y="44"/>
                </a:cubicBezTo>
                <a:cubicBezTo>
                  <a:pt x="109" y="88"/>
                  <a:pt x="109" y="88"/>
                  <a:pt x="109" y="88"/>
                </a:cubicBezTo>
                <a:cubicBezTo>
                  <a:pt x="112" y="76"/>
                  <a:pt x="114" y="63"/>
                  <a:pt x="114" y="49"/>
                </a:cubicBez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4" name="图标4"/>
          <p:cNvSpPr>
            <a:spLocks noEditPoints="1"/>
          </p:cNvSpPr>
          <p:nvPr>
            <p:custDataLst>
              <p:tags r:id="rId31"/>
            </p:custDataLst>
          </p:nvPr>
        </p:nvSpPr>
        <p:spPr bwMode="auto">
          <a:xfrm>
            <a:off x="8314244" y="4360644"/>
            <a:ext cx="475423" cy="475423"/>
          </a:xfrm>
          <a:custGeom>
            <a:avLst/>
            <a:gdLst>
              <a:gd name="T0" fmla="*/ 0 w 124"/>
              <a:gd name="T1" fmla="*/ 239908 h 124"/>
              <a:gd name="T2" fmla="*/ 478181 w 124"/>
              <a:gd name="T3" fmla="*/ 239908 h 124"/>
              <a:gd name="T4" fmla="*/ 447331 w 124"/>
              <a:gd name="T5" fmla="*/ 232169 h 124"/>
              <a:gd name="T6" fmla="*/ 335498 w 124"/>
              <a:gd name="T7" fmla="*/ 135432 h 124"/>
              <a:gd name="T8" fmla="*/ 447331 w 124"/>
              <a:gd name="T9" fmla="*/ 232169 h 124"/>
              <a:gd name="T10" fmla="*/ 165821 w 124"/>
              <a:gd name="T11" fmla="*/ 367600 h 124"/>
              <a:gd name="T12" fmla="*/ 231378 w 124"/>
              <a:gd name="T13" fmla="*/ 448859 h 124"/>
              <a:gd name="T14" fmla="*/ 246803 w 124"/>
              <a:gd name="T15" fmla="*/ 30956 h 124"/>
              <a:gd name="T16" fmla="*/ 246803 w 124"/>
              <a:gd name="T17" fmla="*/ 139301 h 124"/>
              <a:gd name="T18" fmla="*/ 246803 w 124"/>
              <a:gd name="T19" fmla="*/ 30956 h 124"/>
              <a:gd name="T20" fmla="*/ 385630 w 124"/>
              <a:gd name="T21" fmla="*/ 88998 h 124"/>
              <a:gd name="T22" fmla="*/ 273797 w 124"/>
              <a:gd name="T23" fmla="*/ 34825 h 124"/>
              <a:gd name="T24" fmla="*/ 231378 w 124"/>
              <a:gd name="T25" fmla="*/ 139301 h 124"/>
              <a:gd name="T26" fmla="*/ 231378 w 124"/>
              <a:gd name="T27" fmla="*/ 30956 h 124"/>
              <a:gd name="T28" fmla="*/ 146539 w 124"/>
              <a:gd name="T29" fmla="*/ 119954 h 124"/>
              <a:gd name="T30" fmla="*/ 204384 w 124"/>
              <a:gd name="T31" fmla="*/ 34825 h 124"/>
              <a:gd name="T32" fmla="*/ 154252 w 124"/>
              <a:gd name="T33" fmla="*/ 139301 h 124"/>
              <a:gd name="T34" fmla="*/ 231378 w 124"/>
              <a:gd name="T35" fmla="*/ 232169 h 124"/>
              <a:gd name="T36" fmla="*/ 154252 w 124"/>
              <a:gd name="T37" fmla="*/ 139301 h 124"/>
              <a:gd name="T38" fmla="*/ 231378 w 124"/>
              <a:gd name="T39" fmla="*/ 340514 h 124"/>
              <a:gd name="T40" fmla="*/ 138827 w 124"/>
              <a:gd name="T41" fmla="*/ 247646 h 124"/>
              <a:gd name="T42" fmla="*/ 204384 w 124"/>
              <a:gd name="T43" fmla="*/ 444990 h 124"/>
              <a:gd name="T44" fmla="*/ 154252 w 124"/>
              <a:gd name="T45" fmla="*/ 371470 h 124"/>
              <a:gd name="T46" fmla="*/ 246803 w 124"/>
              <a:gd name="T47" fmla="*/ 448859 h 124"/>
              <a:gd name="T48" fmla="*/ 312360 w 124"/>
              <a:gd name="T49" fmla="*/ 367600 h 124"/>
              <a:gd name="T50" fmla="*/ 246803 w 124"/>
              <a:gd name="T51" fmla="*/ 448859 h 124"/>
              <a:gd name="T52" fmla="*/ 374061 w 124"/>
              <a:gd name="T53" fmla="*/ 398556 h 124"/>
              <a:gd name="T54" fmla="*/ 323929 w 124"/>
              <a:gd name="T55" fmla="*/ 371470 h 124"/>
              <a:gd name="T56" fmla="*/ 246803 w 124"/>
              <a:gd name="T57" fmla="*/ 340514 h 124"/>
              <a:gd name="T58" fmla="*/ 339354 w 124"/>
              <a:gd name="T59" fmla="*/ 247646 h 124"/>
              <a:gd name="T60" fmla="*/ 246803 w 124"/>
              <a:gd name="T61" fmla="*/ 232169 h 124"/>
              <a:gd name="T62" fmla="*/ 323929 w 124"/>
              <a:gd name="T63" fmla="*/ 139301 h 124"/>
              <a:gd name="T64" fmla="*/ 246803 w 124"/>
              <a:gd name="T65" fmla="*/ 232169 h 124"/>
              <a:gd name="T66" fmla="*/ 142683 w 124"/>
              <a:gd name="T67" fmla="*/ 135432 h 124"/>
              <a:gd name="T68" fmla="*/ 30850 w 124"/>
              <a:gd name="T69" fmla="*/ 232169 h 124"/>
              <a:gd name="T70" fmla="*/ 30850 w 124"/>
              <a:gd name="T71" fmla="*/ 247646 h 124"/>
              <a:gd name="T72" fmla="*/ 146539 w 124"/>
              <a:gd name="T73" fmla="*/ 359861 h 124"/>
              <a:gd name="T74" fmla="*/ 30850 w 124"/>
              <a:gd name="T75" fmla="*/ 247646 h 124"/>
              <a:gd name="T76" fmla="*/ 331642 w 124"/>
              <a:gd name="T77" fmla="*/ 359861 h 124"/>
              <a:gd name="T78" fmla="*/ 447331 w 124"/>
              <a:gd name="T79" fmla="*/ 247646 h 12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24" h="124">
                <a:moveTo>
                  <a:pt x="62" y="0"/>
                </a:moveTo>
                <a:cubicBezTo>
                  <a:pt x="28" y="0"/>
                  <a:pt x="0" y="28"/>
                  <a:pt x="0" y="62"/>
                </a:cubicBezTo>
                <a:cubicBezTo>
                  <a:pt x="0" y="96"/>
                  <a:pt x="28" y="124"/>
                  <a:pt x="62" y="124"/>
                </a:cubicBezTo>
                <a:cubicBezTo>
                  <a:pt x="96" y="124"/>
                  <a:pt x="124" y="96"/>
                  <a:pt x="124" y="62"/>
                </a:cubicBezTo>
                <a:cubicBezTo>
                  <a:pt x="124" y="28"/>
                  <a:pt x="96" y="0"/>
                  <a:pt x="62" y="0"/>
                </a:cubicBezTo>
                <a:close/>
                <a:moveTo>
                  <a:pt x="116" y="60"/>
                </a:moveTo>
                <a:cubicBezTo>
                  <a:pt x="92" y="60"/>
                  <a:pt x="92" y="60"/>
                  <a:pt x="92" y="60"/>
                </a:cubicBezTo>
                <a:cubicBezTo>
                  <a:pt x="92" y="51"/>
                  <a:pt x="90" y="43"/>
                  <a:pt x="87" y="35"/>
                </a:cubicBezTo>
                <a:cubicBezTo>
                  <a:pt x="93" y="33"/>
                  <a:pt x="98" y="30"/>
                  <a:pt x="102" y="26"/>
                </a:cubicBezTo>
                <a:cubicBezTo>
                  <a:pt x="110" y="35"/>
                  <a:pt x="115" y="47"/>
                  <a:pt x="116" y="60"/>
                </a:cubicBezTo>
                <a:close/>
                <a:moveTo>
                  <a:pt x="60" y="116"/>
                </a:moveTo>
                <a:cubicBezTo>
                  <a:pt x="53" y="110"/>
                  <a:pt x="48" y="103"/>
                  <a:pt x="43" y="95"/>
                </a:cubicBezTo>
                <a:cubicBezTo>
                  <a:pt x="49" y="93"/>
                  <a:pt x="54" y="92"/>
                  <a:pt x="60" y="92"/>
                </a:cubicBezTo>
                <a:cubicBezTo>
                  <a:pt x="60" y="116"/>
                  <a:pt x="60" y="116"/>
                  <a:pt x="60" y="116"/>
                </a:cubicBezTo>
                <a:cubicBezTo>
                  <a:pt x="60" y="116"/>
                  <a:pt x="60" y="116"/>
                  <a:pt x="60" y="116"/>
                </a:cubicBezTo>
                <a:close/>
                <a:moveTo>
                  <a:pt x="64" y="8"/>
                </a:moveTo>
                <a:cubicBezTo>
                  <a:pt x="72" y="14"/>
                  <a:pt x="78" y="23"/>
                  <a:pt x="82" y="33"/>
                </a:cubicBezTo>
                <a:cubicBezTo>
                  <a:pt x="76" y="35"/>
                  <a:pt x="70" y="36"/>
                  <a:pt x="64" y="36"/>
                </a:cubicBezTo>
                <a:cubicBezTo>
                  <a:pt x="64" y="8"/>
                  <a:pt x="64" y="8"/>
                  <a:pt x="64" y="8"/>
                </a:cubicBezTo>
                <a:cubicBezTo>
                  <a:pt x="64" y="8"/>
                  <a:pt x="64" y="8"/>
                  <a:pt x="64" y="8"/>
                </a:cubicBezTo>
                <a:close/>
                <a:moveTo>
                  <a:pt x="71" y="9"/>
                </a:moveTo>
                <a:cubicBezTo>
                  <a:pt x="82" y="11"/>
                  <a:pt x="92" y="16"/>
                  <a:pt x="100" y="23"/>
                </a:cubicBezTo>
                <a:cubicBezTo>
                  <a:pt x="95" y="26"/>
                  <a:pt x="91" y="29"/>
                  <a:pt x="86" y="31"/>
                </a:cubicBezTo>
                <a:cubicBezTo>
                  <a:pt x="82" y="23"/>
                  <a:pt x="77" y="15"/>
                  <a:pt x="71" y="9"/>
                </a:cubicBezTo>
                <a:close/>
                <a:moveTo>
                  <a:pt x="60" y="8"/>
                </a:moveTo>
                <a:cubicBezTo>
                  <a:pt x="60" y="36"/>
                  <a:pt x="60" y="36"/>
                  <a:pt x="60" y="36"/>
                </a:cubicBezTo>
                <a:cubicBezTo>
                  <a:pt x="54" y="36"/>
                  <a:pt x="48" y="35"/>
                  <a:pt x="42" y="33"/>
                </a:cubicBezTo>
                <a:cubicBezTo>
                  <a:pt x="46" y="23"/>
                  <a:pt x="52" y="14"/>
                  <a:pt x="60" y="8"/>
                </a:cubicBezTo>
                <a:cubicBezTo>
                  <a:pt x="60" y="8"/>
                  <a:pt x="60" y="8"/>
                  <a:pt x="60" y="8"/>
                </a:cubicBezTo>
                <a:close/>
                <a:moveTo>
                  <a:pt x="38" y="31"/>
                </a:moveTo>
                <a:cubicBezTo>
                  <a:pt x="33" y="29"/>
                  <a:pt x="29" y="26"/>
                  <a:pt x="24" y="23"/>
                </a:cubicBezTo>
                <a:cubicBezTo>
                  <a:pt x="32" y="16"/>
                  <a:pt x="42" y="11"/>
                  <a:pt x="53" y="9"/>
                </a:cubicBezTo>
                <a:cubicBezTo>
                  <a:pt x="47" y="15"/>
                  <a:pt x="42" y="23"/>
                  <a:pt x="38" y="31"/>
                </a:cubicBezTo>
                <a:close/>
                <a:moveTo>
                  <a:pt x="40" y="36"/>
                </a:moveTo>
                <a:cubicBezTo>
                  <a:pt x="47" y="38"/>
                  <a:pt x="53" y="40"/>
                  <a:pt x="60" y="40"/>
                </a:cubicBezTo>
                <a:cubicBezTo>
                  <a:pt x="60" y="60"/>
                  <a:pt x="60" y="60"/>
                  <a:pt x="60" y="60"/>
                </a:cubicBezTo>
                <a:cubicBezTo>
                  <a:pt x="36" y="60"/>
                  <a:pt x="36" y="60"/>
                  <a:pt x="36" y="60"/>
                </a:cubicBezTo>
                <a:cubicBezTo>
                  <a:pt x="36" y="52"/>
                  <a:pt x="38" y="44"/>
                  <a:pt x="40" y="36"/>
                </a:cubicBezTo>
                <a:close/>
                <a:moveTo>
                  <a:pt x="60" y="64"/>
                </a:moveTo>
                <a:cubicBezTo>
                  <a:pt x="60" y="88"/>
                  <a:pt x="60" y="88"/>
                  <a:pt x="60" y="88"/>
                </a:cubicBezTo>
                <a:cubicBezTo>
                  <a:pt x="54" y="88"/>
                  <a:pt x="48" y="89"/>
                  <a:pt x="42" y="91"/>
                </a:cubicBezTo>
                <a:cubicBezTo>
                  <a:pt x="38" y="83"/>
                  <a:pt x="36" y="74"/>
                  <a:pt x="36" y="64"/>
                </a:cubicBezTo>
                <a:lnTo>
                  <a:pt x="60" y="64"/>
                </a:lnTo>
                <a:close/>
                <a:moveTo>
                  <a:pt x="53" y="115"/>
                </a:moveTo>
                <a:cubicBezTo>
                  <a:pt x="43" y="114"/>
                  <a:pt x="34" y="109"/>
                  <a:pt x="27" y="103"/>
                </a:cubicBezTo>
                <a:cubicBezTo>
                  <a:pt x="31" y="100"/>
                  <a:pt x="35" y="98"/>
                  <a:pt x="40" y="96"/>
                </a:cubicBezTo>
                <a:cubicBezTo>
                  <a:pt x="43" y="103"/>
                  <a:pt x="48" y="110"/>
                  <a:pt x="53" y="115"/>
                </a:cubicBezTo>
                <a:close/>
                <a:moveTo>
                  <a:pt x="64" y="116"/>
                </a:moveTo>
                <a:cubicBezTo>
                  <a:pt x="64" y="92"/>
                  <a:pt x="64" y="92"/>
                  <a:pt x="64" y="92"/>
                </a:cubicBezTo>
                <a:cubicBezTo>
                  <a:pt x="70" y="92"/>
                  <a:pt x="75" y="93"/>
                  <a:pt x="81" y="95"/>
                </a:cubicBezTo>
                <a:cubicBezTo>
                  <a:pt x="76" y="103"/>
                  <a:pt x="71" y="110"/>
                  <a:pt x="64" y="116"/>
                </a:cubicBezTo>
                <a:cubicBezTo>
                  <a:pt x="64" y="116"/>
                  <a:pt x="64" y="116"/>
                  <a:pt x="64" y="116"/>
                </a:cubicBezTo>
                <a:close/>
                <a:moveTo>
                  <a:pt x="84" y="96"/>
                </a:moveTo>
                <a:cubicBezTo>
                  <a:pt x="89" y="98"/>
                  <a:pt x="93" y="100"/>
                  <a:pt x="97" y="103"/>
                </a:cubicBezTo>
                <a:cubicBezTo>
                  <a:pt x="90" y="109"/>
                  <a:pt x="81" y="114"/>
                  <a:pt x="71" y="115"/>
                </a:cubicBezTo>
                <a:cubicBezTo>
                  <a:pt x="76" y="110"/>
                  <a:pt x="81" y="103"/>
                  <a:pt x="84" y="96"/>
                </a:cubicBezTo>
                <a:close/>
                <a:moveTo>
                  <a:pt x="82" y="91"/>
                </a:moveTo>
                <a:cubicBezTo>
                  <a:pt x="76" y="89"/>
                  <a:pt x="70" y="88"/>
                  <a:pt x="64" y="88"/>
                </a:cubicBezTo>
                <a:cubicBezTo>
                  <a:pt x="64" y="64"/>
                  <a:pt x="64" y="64"/>
                  <a:pt x="64" y="64"/>
                </a:cubicBezTo>
                <a:cubicBezTo>
                  <a:pt x="88" y="64"/>
                  <a:pt x="88" y="64"/>
                  <a:pt x="88" y="64"/>
                </a:cubicBezTo>
                <a:cubicBezTo>
                  <a:pt x="88" y="74"/>
                  <a:pt x="86" y="83"/>
                  <a:pt x="82" y="91"/>
                </a:cubicBezTo>
                <a:close/>
                <a:moveTo>
                  <a:pt x="64" y="60"/>
                </a:moveTo>
                <a:cubicBezTo>
                  <a:pt x="64" y="40"/>
                  <a:pt x="64" y="40"/>
                  <a:pt x="64" y="40"/>
                </a:cubicBezTo>
                <a:cubicBezTo>
                  <a:pt x="71" y="40"/>
                  <a:pt x="77" y="38"/>
                  <a:pt x="84" y="36"/>
                </a:cubicBezTo>
                <a:cubicBezTo>
                  <a:pt x="86" y="44"/>
                  <a:pt x="88" y="52"/>
                  <a:pt x="88" y="60"/>
                </a:cubicBezTo>
                <a:lnTo>
                  <a:pt x="64" y="60"/>
                </a:lnTo>
                <a:close/>
                <a:moveTo>
                  <a:pt x="22" y="26"/>
                </a:moveTo>
                <a:cubicBezTo>
                  <a:pt x="26" y="30"/>
                  <a:pt x="31" y="33"/>
                  <a:pt x="37" y="35"/>
                </a:cubicBezTo>
                <a:cubicBezTo>
                  <a:pt x="34" y="43"/>
                  <a:pt x="32" y="51"/>
                  <a:pt x="32" y="60"/>
                </a:cubicBezTo>
                <a:cubicBezTo>
                  <a:pt x="8" y="60"/>
                  <a:pt x="8" y="60"/>
                  <a:pt x="8" y="60"/>
                </a:cubicBezTo>
                <a:cubicBezTo>
                  <a:pt x="9" y="47"/>
                  <a:pt x="14" y="35"/>
                  <a:pt x="22" y="26"/>
                </a:cubicBezTo>
                <a:close/>
                <a:moveTo>
                  <a:pt x="8" y="64"/>
                </a:moveTo>
                <a:cubicBezTo>
                  <a:pt x="32" y="64"/>
                  <a:pt x="32" y="64"/>
                  <a:pt x="32" y="64"/>
                </a:cubicBezTo>
                <a:cubicBezTo>
                  <a:pt x="32" y="74"/>
                  <a:pt x="34" y="84"/>
                  <a:pt x="38" y="93"/>
                </a:cubicBezTo>
                <a:cubicBezTo>
                  <a:pt x="33" y="95"/>
                  <a:pt x="28" y="97"/>
                  <a:pt x="24" y="100"/>
                </a:cubicBezTo>
                <a:cubicBezTo>
                  <a:pt x="15" y="91"/>
                  <a:pt x="9" y="78"/>
                  <a:pt x="8" y="64"/>
                </a:cubicBezTo>
                <a:close/>
                <a:moveTo>
                  <a:pt x="100" y="100"/>
                </a:moveTo>
                <a:cubicBezTo>
                  <a:pt x="96" y="97"/>
                  <a:pt x="91" y="95"/>
                  <a:pt x="86" y="93"/>
                </a:cubicBezTo>
                <a:cubicBezTo>
                  <a:pt x="90" y="84"/>
                  <a:pt x="92" y="74"/>
                  <a:pt x="92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5" y="78"/>
                  <a:pt x="109" y="91"/>
                  <a:pt x="100" y="10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2" name="图标3"/>
          <p:cNvSpPr>
            <a:spLocks noEditPoints="1"/>
          </p:cNvSpPr>
          <p:nvPr>
            <p:custDataLst>
              <p:tags r:id="rId32"/>
            </p:custDataLst>
          </p:nvPr>
        </p:nvSpPr>
        <p:spPr bwMode="auto">
          <a:xfrm>
            <a:off x="4921948" y="3102479"/>
            <a:ext cx="396021" cy="423911"/>
          </a:xfrm>
          <a:custGeom>
            <a:avLst/>
            <a:gdLst>
              <a:gd name="T0" fmla="*/ 104 w 120"/>
              <a:gd name="T1" fmla="*/ 0 h 128"/>
              <a:gd name="T2" fmla="*/ 16 w 120"/>
              <a:gd name="T3" fmla="*/ 0 h 128"/>
              <a:gd name="T4" fmla="*/ 0 w 120"/>
              <a:gd name="T5" fmla="*/ 16 h 128"/>
              <a:gd name="T6" fmla="*/ 0 w 120"/>
              <a:gd name="T7" fmla="*/ 112 h 128"/>
              <a:gd name="T8" fmla="*/ 16 w 120"/>
              <a:gd name="T9" fmla="*/ 128 h 128"/>
              <a:gd name="T10" fmla="*/ 104 w 120"/>
              <a:gd name="T11" fmla="*/ 128 h 128"/>
              <a:gd name="T12" fmla="*/ 120 w 120"/>
              <a:gd name="T13" fmla="*/ 112 h 128"/>
              <a:gd name="T14" fmla="*/ 120 w 120"/>
              <a:gd name="T15" fmla="*/ 16 h 128"/>
              <a:gd name="T16" fmla="*/ 104 w 120"/>
              <a:gd name="T17" fmla="*/ 0 h 128"/>
              <a:gd name="T18" fmla="*/ 112 w 120"/>
              <a:gd name="T19" fmla="*/ 112 h 128"/>
              <a:gd name="T20" fmla="*/ 104 w 120"/>
              <a:gd name="T21" fmla="*/ 120 h 128"/>
              <a:gd name="T22" fmla="*/ 16 w 120"/>
              <a:gd name="T23" fmla="*/ 120 h 128"/>
              <a:gd name="T24" fmla="*/ 8 w 120"/>
              <a:gd name="T25" fmla="*/ 112 h 128"/>
              <a:gd name="T26" fmla="*/ 8 w 120"/>
              <a:gd name="T27" fmla="*/ 16 h 128"/>
              <a:gd name="T28" fmla="*/ 16 w 120"/>
              <a:gd name="T29" fmla="*/ 8 h 128"/>
              <a:gd name="T30" fmla="*/ 104 w 120"/>
              <a:gd name="T31" fmla="*/ 8 h 128"/>
              <a:gd name="T32" fmla="*/ 112 w 120"/>
              <a:gd name="T33" fmla="*/ 16 h 128"/>
              <a:gd name="T34" fmla="*/ 112 w 120"/>
              <a:gd name="T35" fmla="*/ 11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42" h="580">
                <a:moveTo>
                  <a:pt x="470" y="0"/>
                </a:moveTo>
                <a:cubicBezTo>
                  <a:pt x="72" y="0"/>
                  <a:pt x="72" y="0"/>
                  <a:pt x="72" y="0"/>
                </a:cubicBezTo>
                <a:cubicBezTo>
                  <a:pt x="32" y="0"/>
                  <a:pt x="0" y="32"/>
                  <a:pt x="0" y="72"/>
                </a:cubicBezTo>
                <a:cubicBezTo>
                  <a:pt x="0" y="507"/>
                  <a:pt x="0" y="507"/>
                  <a:pt x="0" y="507"/>
                </a:cubicBezTo>
                <a:cubicBezTo>
                  <a:pt x="0" y="548"/>
                  <a:pt x="32" y="580"/>
                  <a:pt x="72" y="580"/>
                </a:cubicBezTo>
                <a:cubicBezTo>
                  <a:pt x="470" y="580"/>
                  <a:pt x="470" y="580"/>
                  <a:pt x="470" y="580"/>
                </a:cubicBezTo>
                <a:cubicBezTo>
                  <a:pt x="510" y="580"/>
                  <a:pt x="542" y="548"/>
                  <a:pt x="542" y="507"/>
                </a:cubicBezTo>
                <a:cubicBezTo>
                  <a:pt x="542" y="72"/>
                  <a:pt x="542" y="72"/>
                  <a:pt x="542" y="72"/>
                </a:cubicBezTo>
                <a:cubicBezTo>
                  <a:pt x="542" y="32"/>
                  <a:pt x="510" y="0"/>
                  <a:pt x="470" y="0"/>
                </a:cubicBezTo>
                <a:close/>
                <a:moveTo>
                  <a:pt x="506" y="507"/>
                </a:moveTo>
                <a:cubicBezTo>
                  <a:pt x="506" y="526"/>
                  <a:pt x="488" y="544"/>
                  <a:pt x="470" y="544"/>
                </a:cubicBezTo>
                <a:cubicBezTo>
                  <a:pt x="72" y="544"/>
                  <a:pt x="72" y="544"/>
                  <a:pt x="72" y="544"/>
                </a:cubicBezTo>
                <a:cubicBezTo>
                  <a:pt x="54" y="544"/>
                  <a:pt x="36" y="526"/>
                  <a:pt x="36" y="507"/>
                </a:cubicBezTo>
                <a:cubicBezTo>
                  <a:pt x="36" y="72"/>
                  <a:pt x="36" y="72"/>
                  <a:pt x="36" y="72"/>
                </a:cubicBezTo>
                <a:cubicBezTo>
                  <a:pt x="36" y="54"/>
                  <a:pt x="54" y="36"/>
                  <a:pt x="72" y="36"/>
                </a:cubicBezTo>
                <a:cubicBezTo>
                  <a:pt x="470" y="36"/>
                  <a:pt x="470" y="36"/>
                  <a:pt x="470" y="36"/>
                </a:cubicBezTo>
                <a:cubicBezTo>
                  <a:pt x="488" y="36"/>
                  <a:pt x="506" y="54"/>
                  <a:pt x="506" y="72"/>
                </a:cubicBezTo>
                <a:lnTo>
                  <a:pt x="506" y="507"/>
                </a:lnTo>
                <a:close/>
                <a:moveTo>
                  <a:pt x="451" y="72"/>
                </a:moveTo>
                <a:cubicBezTo>
                  <a:pt x="91" y="72"/>
                  <a:pt x="91" y="72"/>
                  <a:pt x="91" y="72"/>
                </a:cubicBezTo>
                <a:cubicBezTo>
                  <a:pt x="82" y="72"/>
                  <a:pt x="72" y="82"/>
                  <a:pt x="72" y="91"/>
                </a:cubicBezTo>
                <a:cubicBezTo>
                  <a:pt x="72" y="417"/>
                  <a:pt x="72" y="417"/>
                  <a:pt x="72" y="417"/>
                </a:cubicBezTo>
                <a:cubicBezTo>
                  <a:pt x="72" y="426"/>
                  <a:pt x="82" y="435"/>
                  <a:pt x="91" y="435"/>
                </a:cubicBezTo>
                <a:cubicBezTo>
                  <a:pt x="451" y="435"/>
                  <a:pt x="451" y="435"/>
                  <a:pt x="451" y="435"/>
                </a:cubicBezTo>
                <a:cubicBezTo>
                  <a:pt x="460" y="435"/>
                  <a:pt x="469" y="426"/>
                  <a:pt x="469" y="417"/>
                </a:cubicBezTo>
                <a:cubicBezTo>
                  <a:pt x="469" y="91"/>
                  <a:pt x="469" y="91"/>
                  <a:pt x="469" y="91"/>
                </a:cubicBezTo>
                <a:cubicBezTo>
                  <a:pt x="469" y="82"/>
                  <a:pt x="460" y="72"/>
                  <a:pt x="451" y="72"/>
                </a:cubicBezTo>
                <a:close/>
                <a:moveTo>
                  <a:pt x="451" y="91"/>
                </a:moveTo>
                <a:cubicBezTo>
                  <a:pt x="451" y="340"/>
                  <a:pt x="451" y="340"/>
                  <a:pt x="451" y="340"/>
                </a:cubicBezTo>
                <a:cubicBezTo>
                  <a:pt x="393" y="276"/>
                  <a:pt x="393" y="276"/>
                  <a:pt x="393" y="276"/>
                </a:cubicBezTo>
                <a:cubicBezTo>
                  <a:pt x="388" y="272"/>
                  <a:pt x="384" y="272"/>
                  <a:pt x="379" y="272"/>
                </a:cubicBezTo>
                <a:cubicBezTo>
                  <a:pt x="375" y="272"/>
                  <a:pt x="370" y="272"/>
                  <a:pt x="366" y="276"/>
                </a:cubicBezTo>
                <a:cubicBezTo>
                  <a:pt x="320" y="331"/>
                  <a:pt x="320" y="331"/>
                  <a:pt x="320" y="331"/>
                </a:cubicBezTo>
                <a:cubicBezTo>
                  <a:pt x="176" y="168"/>
                  <a:pt x="176" y="168"/>
                  <a:pt x="176" y="168"/>
                </a:cubicBezTo>
                <a:cubicBezTo>
                  <a:pt x="172" y="163"/>
                  <a:pt x="167" y="163"/>
                  <a:pt x="163" y="163"/>
                </a:cubicBezTo>
                <a:cubicBezTo>
                  <a:pt x="158" y="163"/>
                  <a:pt x="154" y="163"/>
                  <a:pt x="149" y="168"/>
                </a:cubicBezTo>
                <a:cubicBezTo>
                  <a:pt x="91" y="236"/>
                  <a:pt x="91" y="236"/>
                  <a:pt x="91" y="236"/>
                </a:cubicBezTo>
                <a:cubicBezTo>
                  <a:pt x="91" y="91"/>
                  <a:pt x="91" y="91"/>
                  <a:pt x="91" y="91"/>
                </a:cubicBezTo>
                <a:lnTo>
                  <a:pt x="451" y="91"/>
                </a:lnTo>
                <a:close/>
                <a:moveTo>
                  <a:pt x="91" y="263"/>
                </a:moveTo>
                <a:cubicBezTo>
                  <a:pt x="163" y="181"/>
                  <a:pt x="163" y="181"/>
                  <a:pt x="163" y="181"/>
                </a:cubicBezTo>
                <a:cubicBezTo>
                  <a:pt x="307" y="349"/>
                  <a:pt x="307" y="349"/>
                  <a:pt x="307" y="349"/>
                </a:cubicBezTo>
                <a:cubicBezTo>
                  <a:pt x="320" y="358"/>
                  <a:pt x="320" y="358"/>
                  <a:pt x="320" y="358"/>
                </a:cubicBezTo>
                <a:cubicBezTo>
                  <a:pt x="370" y="417"/>
                  <a:pt x="370" y="417"/>
                  <a:pt x="370" y="417"/>
                </a:cubicBezTo>
                <a:cubicBezTo>
                  <a:pt x="91" y="417"/>
                  <a:pt x="91" y="417"/>
                  <a:pt x="91" y="417"/>
                </a:cubicBezTo>
                <a:lnTo>
                  <a:pt x="91" y="263"/>
                </a:lnTo>
                <a:close/>
                <a:moveTo>
                  <a:pt x="393" y="417"/>
                </a:moveTo>
                <a:cubicBezTo>
                  <a:pt x="329" y="344"/>
                  <a:pt x="329" y="344"/>
                  <a:pt x="329" y="344"/>
                </a:cubicBezTo>
                <a:cubicBezTo>
                  <a:pt x="379" y="290"/>
                  <a:pt x="379" y="290"/>
                  <a:pt x="379" y="290"/>
                </a:cubicBezTo>
                <a:cubicBezTo>
                  <a:pt x="451" y="372"/>
                  <a:pt x="451" y="372"/>
                  <a:pt x="451" y="372"/>
                </a:cubicBezTo>
                <a:cubicBezTo>
                  <a:pt x="451" y="417"/>
                  <a:pt x="451" y="417"/>
                  <a:pt x="451" y="417"/>
                </a:cubicBezTo>
                <a:lnTo>
                  <a:pt x="393" y="417"/>
                </a:lnTo>
                <a:close/>
                <a:moveTo>
                  <a:pt x="342" y="237"/>
                </a:moveTo>
                <a:cubicBezTo>
                  <a:pt x="374" y="237"/>
                  <a:pt x="397" y="214"/>
                  <a:pt x="397" y="182"/>
                </a:cubicBezTo>
                <a:cubicBezTo>
                  <a:pt x="397" y="150"/>
                  <a:pt x="374" y="128"/>
                  <a:pt x="342" y="128"/>
                </a:cubicBezTo>
                <a:cubicBezTo>
                  <a:pt x="311" y="128"/>
                  <a:pt x="288" y="150"/>
                  <a:pt x="288" y="182"/>
                </a:cubicBezTo>
                <a:cubicBezTo>
                  <a:pt x="288" y="214"/>
                  <a:pt x="311" y="237"/>
                  <a:pt x="342" y="237"/>
                </a:cubicBezTo>
                <a:close/>
                <a:moveTo>
                  <a:pt x="342" y="146"/>
                </a:moveTo>
                <a:cubicBezTo>
                  <a:pt x="361" y="146"/>
                  <a:pt x="379" y="164"/>
                  <a:pt x="379" y="182"/>
                </a:cubicBezTo>
                <a:cubicBezTo>
                  <a:pt x="379" y="200"/>
                  <a:pt x="361" y="218"/>
                  <a:pt x="342" y="218"/>
                </a:cubicBezTo>
                <a:cubicBezTo>
                  <a:pt x="324" y="218"/>
                  <a:pt x="306" y="200"/>
                  <a:pt x="306" y="182"/>
                </a:cubicBezTo>
                <a:cubicBezTo>
                  <a:pt x="306" y="164"/>
                  <a:pt x="324" y="146"/>
                  <a:pt x="342" y="14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6" name="图标2"/>
          <p:cNvSpPr>
            <a:spLocks noEditPoints="1"/>
          </p:cNvSpPr>
          <p:nvPr>
            <p:custDataLst>
              <p:tags r:id="rId33"/>
            </p:custDataLst>
          </p:nvPr>
        </p:nvSpPr>
        <p:spPr bwMode="auto">
          <a:xfrm>
            <a:off x="9976016" y="2811630"/>
            <a:ext cx="386427" cy="387704"/>
          </a:xfrm>
          <a:custGeom>
            <a:avLst/>
            <a:gdLst>
              <a:gd name="T0" fmla="*/ 32 w 40"/>
              <a:gd name="T1" fmla="*/ 24 h 128"/>
              <a:gd name="T2" fmla="*/ 32 w 40"/>
              <a:gd name="T3" fmla="*/ 12 h 128"/>
              <a:gd name="T4" fmla="*/ 20 w 40"/>
              <a:gd name="T5" fmla="*/ 0 h 128"/>
              <a:gd name="T6" fmla="*/ 8 w 40"/>
              <a:gd name="T7" fmla="*/ 12 h 128"/>
              <a:gd name="T8" fmla="*/ 8 w 40"/>
              <a:gd name="T9" fmla="*/ 24 h 128"/>
              <a:gd name="T10" fmla="*/ 0 w 40"/>
              <a:gd name="T11" fmla="*/ 40 h 128"/>
              <a:gd name="T12" fmla="*/ 8 w 40"/>
              <a:gd name="T13" fmla="*/ 56 h 128"/>
              <a:gd name="T14" fmla="*/ 8 w 40"/>
              <a:gd name="T15" fmla="*/ 116 h 128"/>
              <a:gd name="T16" fmla="*/ 20 w 40"/>
              <a:gd name="T17" fmla="*/ 128 h 128"/>
              <a:gd name="T18" fmla="*/ 32 w 40"/>
              <a:gd name="T19" fmla="*/ 116 h 128"/>
              <a:gd name="T20" fmla="*/ 32 w 40"/>
              <a:gd name="T21" fmla="*/ 56 h 128"/>
              <a:gd name="T22" fmla="*/ 40 w 40"/>
              <a:gd name="T23" fmla="*/ 40 h 128"/>
              <a:gd name="T24" fmla="*/ 32 w 40"/>
              <a:gd name="T25" fmla="*/ 24 h 128"/>
              <a:gd name="T26" fmla="*/ 16 w 40"/>
              <a:gd name="T27" fmla="*/ 12 h 128"/>
              <a:gd name="T28" fmla="*/ 20 w 40"/>
              <a:gd name="T29" fmla="*/ 8 h 128"/>
              <a:gd name="T30" fmla="*/ 24 w 40"/>
              <a:gd name="T31" fmla="*/ 12 h 128"/>
              <a:gd name="T32" fmla="*/ 24 w 40"/>
              <a:gd name="T33" fmla="*/ 20 h 128"/>
              <a:gd name="T34" fmla="*/ 20 w 40"/>
              <a:gd name="T35" fmla="*/ 20 h 128"/>
              <a:gd name="T36" fmla="*/ 16 w 40"/>
              <a:gd name="T37" fmla="*/ 20 h 128"/>
              <a:gd name="T38" fmla="*/ 16 w 40"/>
              <a:gd name="T39" fmla="*/ 12 h 128"/>
              <a:gd name="T40" fmla="*/ 24 w 40"/>
              <a:gd name="T41" fmla="*/ 116 h 128"/>
              <a:gd name="T42" fmla="*/ 20 w 40"/>
              <a:gd name="T43" fmla="*/ 120 h 128"/>
              <a:gd name="T44" fmla="*/ 16 w 40"/>
              <a:gd name="T45" fmla="*/ 116 h 128"/>
              <a:gd name="T46" fmla="*/ 16 w 40"/>
              <a:gd name="T47" fmla="*/ 60 h 128"/>
              <a:gd name="T48" fmla="*/ 20 w 40"/>
              <a:gd name="T49" fmla="*/ 60 h 128"/>
              <a:gd name="T50" fmla="*/ 24 w 40"/>
              <a:gd name="T51" fmla="*/ 60 h 128"/>
              <a:gd name="T52" fmla="*/ 24 w 40"/>
              <a:gd name="T53" fmla="*/ 116 h 128"/>
              <a:gd name="T54" fmla="*/ 31 w 40"/>
              <a:gd name="T55" fmla="*/ 43 h 128"/>
              <a:gd name="T56" fmla="*/ 31 w 40"/>
              <a:gd name="T57" fmla="*/ 44 h 128"/>
              <a:gd name="T58" fmla="*/ 30 w 40"/>
              <a:gd name="T59" fmla="*/ 47 h 128"/>
              <a:gd name="T60" fmla="*/ 30 w 40"/>
              <a:gd name="T61" fmla="*/ 47 h 128"/>
              <a:gd name="T62" fmla="*/ 27 w 40"/>
              <a:gd name="T63" fmla="*/ 50 h 128"/>
              <a:gd name="T64" fmla="*/ 27 w 40"/>
              <a:gd name="T65" fmla="*/ 50 h 128"/>
              <a:gd name="T66" fmla="*/ 24 w 40"/>
              <a:gd name="T67" fmla="*/ 51 h 128"/>
              <a:gd name="T68" fmla="*/ 20 w 40"/>
              <a:gd name="T69" fmla="*/ 52 h 128"/>
              <a:gd name="T70" fmla="*/ 16 w 40"/>
              <a:gd name="T71" fmla="*/ 51 h 128"/>
              <a:gd name="T72" fmla="*/ 13 w 40"/>
              <a:gd name="T73" fmla="*/ 50 h 128"/>
              <a:gd name="T74" fmla="*/ 13 w 40"/>
              <a:gd name="T75" fmla="*/ 50 h 128"/>
              <a:gd name="T76" fmla="*/ 10 w 40"/>
              <a:gd name="T77" fmla="*/ 47 h 128"/>
              <a:gd name="T78" fmla="*/ 10 w 40"/>
              <a:gd name="T79" fmla="*/ 47 h 128"/>
              <a:gd name="T80" fmla="*/ 9 w 40"/>
              <a:gd name="T81" fmla="*/ 44 h 128"/>
              <a:gd name="T82" fmla="*/ 9 w 40"/>
              <a:gd name="T83" fmla="*/ 43 h 128"/>
              <a:gd name="T84" fmla="*/ 8 w 40"/>
              <a:gd name="T85" fmla="*/ 40 h 128"/>
              <a:gd name="T86" fmla="*/ 9 w 40"/>
              <a:gd name="T87" fmla="*/ 37 h 128"/>
              <a:gd name="T88" fmla="*/ 9 w 40"/>
              <a:gd name="T89" fmla="*/ 36 h 128"/>
              <a:gd name="T90" fmla="*/ 10 w 40"/>
              <a:gd name="T91" fmla="*/ 33 h 128"/>
              <a:gd name="T92" fmla="*/ 10 w 40"/>
              <a:gd name="T93" fmla="*/ 33 h 128"/>
              <a:gd name="T94" fmla="*/ 13 w 40"/>
              <a:gd name="T95" fmla="*/ 30 h 128"/>
              <a:gd name="T96" fmla="*/ 13 w 40"/>
              <a:gd name="T97" fmla="*/ 30 h 128"/>
              <a:gd name="T98" fmla="*/ 16 w 40"/>
              <a:gd name="T99" fmla="*/ 29 h 128"/>
              <a:gd name="T100" fmla="*/ 20 w 40"/>
              <a:gd name="T101" fmla="*/ 28 h 128"/>
              <a:gd name="T102" fmla="*/ 24 w 40"/>
              <a:gd name="T103" fmla="*/ 29 h 128"/>
              <a:gd name="T104" fmla="*/ 27 w 40"/>
              <a:gd name="T105" fmla="*/ 30 h 128"/>
              <a:gd name="T106" fmla="*/ 27 w 40"/>
              <a:gd name="T107" fmla="*/ 30 h 128"/>
              <a:gd name="T108" fmla="*/ 30 w 40"/>
              <a:gd name="T109" fmla="*/ 33 h 128"/>
              <a:gd name="T110" fmla="*/ 30 w 40"/>
              <a:gd name="T111" fmla="*/ 33 h 128"/>
              <a:gd name="T112" fmla="*/ 31 w 40"/>
              <a:gd name="T113" fmla="*/ 36 h 128"/>
              <a:gd name="T114" fmla="*/ 31 w 40"/>
              <a:gd name="T115" fmla="*/ 37 h 128"/>
              <a:gd name="T116" fmla="*/ 32 w 40"/>
              <a:gd name="T117" fmla="*/ 40 h 128"/>
              <a:gd name="T118" fmla="*/ 31 w 40"/>
              <a:gd name="T119" fmla="*/ 43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29" h="530">
                <a:moveTo>
                  <a:pt x="133" y="99"/>
                </a:moveTo>
                <a:cubicBezTo>
                  <a:pt x="133" y="50"/>
                  <a:pt x="133" y="50"/>
                  <a:pt x="133" y="50"/>
                </a:cubicBezTo>
                <a:cubicBezTo>
                  <a:pt x="133" y="21"/>
                  <a:pt x="112" y="0"/>
                  <a:pt x="83" y="0"/>
                </a:cubicBezTo>
                <a:cubicBezTo>
                  <a:pt x="54" y="0"/>
                  <a:pt x="33" y="21"/>
                  <a:pt x="33" y="50"/>
                </a:cubicBezTo>
                <a:cubicBezTo>
                  <a:pt x="33" y="99"/>
                  <a:pt x="33" y="99"/>
                  <a:pt x="33" y="99"/>
                </a:cubicBezTo>
                <a:cubicBezTo>
                  <a:pt x="12" y="116"/>
                  <a:pt x="0" y="137"/>
                  <a:pt x="0" y="166"/>
                </a:cubicBezTo>
                <a:cubicBezTo>
                  <a:pt x="0" y="195"/>
                  <a:pt x="12" y="215"/>
                  <a:pt x="33" y="232"/>
                </a:cubicBezTo>
                <a:cubicBezTo>
                  <a:pt x="33" y="481"/>
                  <a:pt x="33" y="481"/>
                  <a:pt x="33" y="481"/>
                </a:cubicBezTo>
                <a:cubicBezTo>
                  <a:pt x="33" y="510"/>
                  <a:pt x="54" y="530"/>
                  <a:pt x="83" y="530"/>
                </a:cubicBezTo>
                <a:cubicBezTo>
                  <a:pt x="112" y="530"/>
                  <a:pt x="133" y="510"/>
                  <a:pt x="133" y="481"/>
                </a:cubicBezTo>
                <a:cubicBezTo>
                  <a:pt x="133" y="232"/>
                  <a:pt x="133" y="232"/>
                  <a:pt x="133" y="232"/>
                </a:cubicBezTo>
                <a:cubicBezTo>
                  <a:pt x="153" y="215"/>
                  <a:pt x="166" y="195"/>
                  <a:pt x="166" y="166"/>
                </a:cubicBezTo>
                <a:cubicBezTo>
                  <a:pt x="166" y="137"/>
                  <a:pt x="153" y="116"/>
                  <a:pt x="133" y="99"/>
                </a:cubicBezTo>
                <a:close/>
                <a:moveTo>
                  <a:pt x="66" y="50"/>
                </a:moveTo>
                <a:cubicBezTo>
                  <a:pt x="66" y="41"/>
                  <a:pt x="75" y="33"/>
                  <a:pt x="83" y="33"/>
                </a:cubicBezTo>
                <a:cubicBezTo>
                  <a:pt x="91" y="33"/>
                  <a:pt x="99" y="41"/>
                  <a:pt x="99" y="50"/>
                </a:cubicBezTo>
                <a:cubicBezTo>
                  <a:pt x="99" y="83"/>
                  <a:pt x="99" y="83"/>
                  <a:pt x="99" y="83"/>
                </a:cubicBezTo>
                <a:cubicBezTo>
                  <a:pt x="95" y="83"/>
                  <a:pt x="87" y="83"/>
                  <a:pt x="83" y="83"/>
                </a:cubicBezTo>
                <a:cubicBezTo>
                  <a:pt x="79" y="83"/>
                  <a:pt x="70" y="83"/>
                  <a:pt x="66" y="83"/>
                </a:cubicBezTo>
                <a:lnTo>
                  <a:pt x="66" y="50"/>
                </a:lnTo>
                <a:close/>
                <a:moveTo>
                  <a:pt x="99" y="481"/>
                </a:moveTo>
                <a:cubicBezTo>
                  <a:pt x="99" y="489"/>
                  <a:pt x="91" y="497"/>
                  <a:pt x="83" y="497"/>
                </a:cubicBezTo>
                <a:cubicBezTo>
                  <a:pt x="75" y="497"/>
                  <a:pt x="66" y="489"/>
                  <a:pt x="66" y="481"/>
                </a:cubicBezTo>
                <a:cubicBezTo>
                  <a:pt x="66" y="249"/>
                  <a:pt x="66" y="249"/>
                  <a:pt x="66" y="249"/>
                </a:cubicBezTo>
                <a:cubicBezTo>
                  <a:pt x="70" y="249"/>
                  <a:pt x="79" y="249"/>
                  <a:pt x="83" y="249"/>
                </a:cubicBezTo>
                <a:cubicBezTo>
                  <a:pt x="87" y="249"/>
                  <a:pt x="95" y="249"/>
                  <a:pt x="99" y="249"/>
                </a:cubicBezTo>
                <a:lnTo>
                  <a:pt x="99" y="481"/>
                </a:lnTo>
                <a:close/>
                <a:moveTo>
                  <a:pt x="128" y="178"/>
                </a:moveTo>
                <a:cubicBezTo>
                  <a:pt x="128" y="182"/>
                  <a:pt x="128" y="182"/>
                  <a:pt x="128" y="182"/>
                </a:cubicBezTo>
                <a:cubicBezTo>
                  <a:pt x="128" y="186"/>
                  <a:pt x="124" y="191"/>
                  <a:pt x="124" y="195"/>
                </a:cubicBezTo>
                <a:cubicBezTo>
                  <a:pt x="120" y="199"/>
                  <a:pt x="116" y="203"/>
                  <a:pt x="112" y="207"/>
                </a:cubicBezTo>
                <a:cubicBezTo>
                  <a:pt x="108" y="207"/>
                  <a:pt x="104" y="211"/>
                  <a:pt x="99" y="211"/>
                </a:cubicBezTo>
                <a:cubicBezTo>
                  <a:pt x="95" y="215"/>
                  <a:pt x="87" y="215"/>
                  <a:pt x="83" y="215"/>
                </a:cubicBezTo>
                <a:cubicBezTo>
                  <a:pt x="79" y="215"/>
                  <a:pt x="70" y="215"/>
                  <a:pt x="66" y="211"/>
                </a:cubicBezTo>
                <a:cubicBezTo>
                  <a:pt x="62" y="211"/>
                  <a:pt x="58" y="207"/>
                  <a:pt x="54" y="207"/>
                </a:cubicBezTo>
                <a:cubicBezTo>
                  <a:pt x="50" y="203"/>
                  <a:pt x="46" y="199"/>
                  <a:pt x="41" y="195"/>
                </a:cubicBezTo>
                <a:cubicBezTo>
                  <a:pt x="41" y="191"/>
                  <a:pt x="37" y="186"/>
                  <a:pt x="37" y="182"/>
                </a:cubicBezTo>
                <a:cubicBezTo>
                  <a:pt x="37" y="182"/>
                  <a:pt x="37" y="182"/>
                  <a:pt x="37" y="178"/>
                </a:cubicBezTo>
                <a:cubicBezTo>
                  <a:pt x="33" y="174"/>
                  <a:pt x="33" y="170"/>
                  <a:pt x="33" y="166"/>
                </a:cubicBezTo>
                <a:cubicBezTo>
                  <a:pt x="33" y="162"/>
                  <a:pt x="33" y="157"/>
                  <a:pt x="37" y="153"/>
                </a:cubicBezTo>
                <a:cubicBezTo>
                  <a:pt x="37" y="149"/>
                  <a:pt x="37" y="149"/>
                  <a:pt x="37" y="149"/>
                </a:cubicBezTo>
                <a:cubicBezTo>
                  <a:pt x="37" y="145"/>
                  <a:pt x="41" y="141"/>
                  <a:pt x="41" y="137"/>
                </a:cubicBezTo>
                <a:cubicBezTo>
                  <a:pt x="46" y="133"/>
                  <a:pt x="50" y="128"/>
                  <a:pt x="54" y="124"/>
                </a:cubicBezTo>
                <a:cubicBezTo>
                  <a:pt x="58" y="124"/>
                  <a:pt x="62" y="120"/>
                  <a:pt x="66" y="120"/>
                </a:cubicBezTo>
                <a:cubicBezTo>
                  <a:pt x="70" y="116"/>
                  <a:pt x="79" y="116"/>
                  <a:pt x="83" y="116"/>
                </a:cubicBezTo>
                <a:cubicBezTo>
                  <a:pt x="87" y="116"/>
                  <a:pt x="95" y="116"/>
                  <a:pt x="99" y="120"/>
                </a:cubicBezTo>
                <a:cubicBezTo>
                  <a:pt x="104" y="120"/>
                  <a:pt x="108" y="124"/>
                  <a:pt x="112" y="124"/>
                </a:cubicBezTo>
                <a:cubicBezTo>
                  <a:pt x="116" y="128"/>
                  <a:pt x="120" y="133"/>
                  <a:pt x="124" y="137"/>
                </a:cubicBezTo>
                <a:cubicBezTo>
                  <a:pt x="124" y="141"/>
                  <a:pt x="128" y="145"/>
                  <a:pt x="128" y="149"/>
                </a:cubicBezTo>
                <a:cubicBezTo>
                  <a:pt x="128" y="149"/>
                  <a:pt x="128" y="149"/>
                  <a:pt x="128" y="153"/>
                </a:cubicBezTo>
                <a:cubicBezTo>
                  <a:pt x="133" y="157"/>
                  <a:pt x="133" y="162"/>
                  <a:pt x="133" y="166"/>
                </a:cubicBezTo>
                <a:cubicBezTo>
                  <a:pt x="133" y="170"/>
                  <a:pt x="133" y="174"/>
                  <a:pt x="128" y="178"/>
                </a:cubicBezTo>
                <a:close/>
                <a:moveTo>
                  <a:pt x="495" y="99"/>
                </a:moveTo>
                <a:cubicBezTo>
                  <a:pt x="495" y="50"/>
                  <a:pt x="495" y="50"/>
                  <a:pt x="495" y="50"/>
                </a:cubicBezTo>
                <a:cubicBezTo>
                  <a:pt x="495" y="21"/>
                  <a:pt x="475" y="0"/>
                  <a:pt x="446" y="0"/>
                </a:cubicBezTo>
                <a:cubicBezTo>
                  <a:pt x="417" y="0"/>
                  <a:pt x="396" y="21"/>
                  <a:pt x="396" y="50"/>
                </a:cubicBezTo>
                <a:cubicBezTo>
                  <a:pt x="396" y="99"/>
                  <a:pt x="396" y="99"/>
                  <a:pt x="396" y="99"/>
                </a:cubicBezTo>
                <a:cubicBezTo>
                  <a:pt x="375" y="116"/>
                  <a:pt x="363" y="137"/>
                  <a:pt x="363" y="166"/>
                </a:cubicBezTo>
                <a:cubicBezTo>
                  <a:pt x="363" y="195"/>
                  <a:pt x="375" y="215"/>
                  <a:pt x="396" y="232"/>
                </a:cubicBezTo>
                <a:cubicBezTo>
                  <a:pt x="396" y="481"/>
                  <a:pt x="396" y="481"/>
                  <a:pt x="396" y="481"/>
                </a:cubicBezTo>
                <a:cubicBezTo>
                  <a:pt x="396" y="510"/>
                  <a:pt x="417" y="530"/>
                  <a:pt x="446" y="530"/>
                </a:cubicBezTo>
                <a:cubicBezTo>
                  <a:pt x="475" y="530"/>
                  <a:pt x="495" y="510"/>
                  <a:pt x="495" y="481"/>
                </a:cubicBezTo>
                <a:cubicBezTo>
                  <a:pt x="495" y="232"/>
                  <a:pt x="495" y="232"/>
                  <a:pt x="495" y="232"/>
                </a:cubicBezTo>
                <a:cubicBezTo>
                  <a:pt x="516" y="215"/>
                  <a:pt x="529" y="195"/>
                  <a:pt x="529" y="166"/>
                </a:cubicBezTo>
                <a:cubicBezTo>
                  <a:pt x="529" y="137"/>
                  <a:pt x="516" y="116"/>
                  <a:pt x="495" y="99"/>
                </a:cubicBezTo>
                <a:close/>
                <a:moveTo>
                  <a:pt x="429" y="50"/>
                </a:moveTo>
                <a:cubicBezTo>
                  <a:pt x="429" y="41"/>
                  <a:pt x="437" y="33"/>
                  <a:pt x="446" y="33"/>
                </a:cubicBezTo>
                <a:cubicBezTo>
                  <a:pt x="454" y="33"/>
                  <a:pt x="462" y="41"/>
                  <a:pt x="462" y="50"/>
                </a:cubicBezTo>
                <a:cubicBezTo>
                  <a:pt x="462" y="83"/>
                  <a:pt x="462" y="83"/>
                  <a:pt x="462" y="83"/>
                </a:cubicBezTo>
                <a:cubicBezTo>
                  <a:pt x="458" y="83"/>
                  <a:pt x="450" y="83"/>
                  <a:pt x="446" y="83"/>
                </a:cubicBezTo>
                <a:cubicBezTo>
                  <a:pt x="442" y="83"/>
                  <a:pt x="433" y="83"/>
                  <a:pt x="429" y="83"/>
                </a:cubicBezTo>
                <a:lnTo>
                  <a:pt x="429" y="50"/>
                </a:lnTo>
                <a:close/>
                <a:moveTo>
                  <a:pt x="462" y="481"/>
                </a:moveTo>
                <a:cubicBezTo>
                  <a:pt x="462" y="489"/>
                  <a:pt x="454" y="497"/>
                  <a:pt x="446" y="497"/>
                </a:cubicBezTo>
                <a:cubicBezTo>
                  <a:pt x="437" y="497"/>
                  <a:pt x="429" y="489"/>
                  <a:pt x="429" y="481"/>
                </a:cubicBezTo>
                <a:cubicBezTo>
                  <a:pt x="429" y="249"/>
                  <a:pt x="429" y="249"/>
                  <a:pt x="429" y="249"/>
                </a:cubicBezTo>
                <a:cubicBezTo>
                  <a:pt x="433" y="249"/>
                  <a:pt x="442" y="249"/>
                  <a:pt x="446" y="249"/>
                </a:cubicBezTo>
                <a:cubicBezTo>
                  <a:pt x="450" y="249"/>
                  <a:pt x="458" y="249"/>
                  <a:pt x="462" y="249"/>
                </a:cubicBezTo>
                <a:lnTo>
                  <a:pt x="462" y="481"/>
                </a:lnTo>
                <a:close/>
                <a:moveTo>
                  <a:pt x="491" y="178"/>
                </a:moveTo>
                <a:cubicBezTo>
                  <a:pt x="491" y="182"/>
                  <a:pt x="491" y="182"/>
                  <a:pt x="491" y="182"/>
                </a:cubicBezTo>
                <a:cubicBezTo>
                  <a:pt x="491" y="186"/>
                  <a:pt x="487" y="191"/>
                  <a:pt x="487" y="195"/>
                </a:cubicBezTo>
                <a:cubicBezTo>
                  <a:pt x="483" y="199"/>
                  <a:pt x="479" y="203"/>
                  <a:pt x="475" y="207"/>
                </a:cubicBezTo>
                <a:cubicBezTo>
                  <a:pt x="471" y="207"/>
                  <a:pt x="466" y="211"/>
                  <a:pt x="462" y="211"/>
                </a:cubicBezTo>
                <a:cubicBezTo>
                  <a:pt x="458" y="215"/>
                  <a:pt x="450" y="215"/>
                  <a:pt x="446" y="215"/>
                </a:cubicBezTo>
                <a:cubicBezTo>
                  <a:pt x="442" y="215"/>
                  <a:pt x="433" y="215"/>
                  <a:pt x="429" y="211"/>
                </a:cubicBezTo>
                <a:cubicBezTo>
                  <a:pt x="425" y="211"/>
                  <a:pt x="421" y="207"/>
                  <a:pt x="417" y="207"/>
                </a:cubicBezTo>
                <a:cubicBezTo>
                  <a:pt x="413" y="203"/>
                  <a:pt x="408" y="199"/>
                  <a:pt x="404" y="195"/>
                </a:cubicBezTo>
                <a:cubicBezTo>
                  <a:pt x="404" y="191"/>
                  <a:pt x="400" y="186"/>
                  <a:pt x="400" y="182"/>
                </a:cubicBezTo>
                <a:cubicBezTo>
                  <a:pt x="400" y="182"/>
                  <a:pt x="400" y="182"/>
                  <a:pt x="400" y="178"/>
                </a:cubicBezTo>
                <a:cubicBezTo>
                  <a:pt x="396" y="174"/>
                  <a:pt x="396" y="170"/>
                  <a:pt x="396" y="166"/>
                </a:cubicBezTo>
                <a:cubicBezTo>
                  <a:pt x="396" y="162"/>
                  <a:pt x="396" y="157"/>
                  <a:pt x="400" y="153"/>
                </a:cubicBezTo>
                <a:cubicBezTo>
                  <a:pt x="400" y="149"/>
                  <a:pt x="400" y="149"/>
                  <a:pt x="400" y="149"/>
                </a:cubicBezTo>
                <a:cubicBezTo>
                  <a:pt x="400" y="145"/>
                  <a:pt x="404" y="141"/>
                  <a:pt x="404" y="137"/>
                </a:cubicBezTo>
                <a:cubicBezTo>
                  <a:pt x="408" y="133"/>
                  <a:pt x="413" y="128"/>
                  <a:pt x="417" y="124"/>
                </a:cubicBezTo>
                <a:cubicBezTo>
                  <a:pt x="421" y="124"/>
                  <a:pt x="425" y="120"/>
                  <a:pt x="429" y="120"/>
                </a:cubicBezTo>
                <a:cubicBezTo>
                  <a:pt x="433" y="116"/>
                  <a:pt x="442" y="116"/>
                  <a:pt x="446" y="116"/>
                </a:cubicBezTo>
                <a:cubicBezTo>
                  <a:pt x="450" y="116"/>
                  <a:pt x="458" y="116"/>
                  <a:pt x="462" y="120"/>
                </a:cubicBezTo>
                <a:cubicBezTo>
                  <a:pt x="466" y="120"/>
                  <a:pt x="471" y="124"/>
                  <a:pt x="475" y="124"/>
                </a:cubicBezTo>
                <a:cubicBezTo>
                  <a:pt x="479" y="128"/>
                  <a:pt x="483" y="133"/>
                  <a:pt x="487" y="137"/>
                </a:cubicBezTo>
                <a:cubicBezTo>
                  <a:pt x="487" y="141"/>
                  <a:pt x="491" y="145"/>
                  <a:pt x="491" y="149"/>
                </a:cubicBezTo>
                <a:cubicBezTo>
                  <a:pt x="491" y="149"/>
                  <a:pt x="491" y="149"/>
                  <a:pt x="491" y="153"/>
                </a:cubicBezTo>
                <a:cubicBezTo>
                  <a:pt x="495" y="157"/>
                  <a:pt x="495" y="162"/>
                  <a:pt x="495" y="166"/>
                </a:cubicBezTo>
                <a:cubicBezTo>
                  <a:pt x="495" y="170"/>
                  <a:pt x="495" y="174"/>
                  <a:pt x="491" y="178"/>
                </a:cubicBezTo>
                <a:close/>
                <a:moveTo>
                  <a:pt x="314" y="298"/>
                </a:moveTo>
                <a:cubicBezTo>
                  <a:pt x="314" y="50"/>
                  <a:pt x="314" y="50"/>
                  <a:pt x="314" y="50"/>
                </a:cubicBezTo>
                <a:cubicBezTo>
                  <a:pt x="314" y="21"/>
                  <a:pt x="293" y="0"/>
                  <a:pt x="264" y="0"/>
                </a:cubicBezTo>
                <a:cubicBezTo>
                  <a:pt x="235" y="0"/>
                  <a:pt x="215" y="21"/>
                  <a:pt x="215" y="50"/>
                </a:cubicBezTo>
                <a:cubicBezTo>
                  <a:pt x="215" y="298"/>
                  <a:pt x="215" y="298"/>
                  <a:pt x="215" y="298"/>
                </a:cubicBezTo>
                <a:cubicBezTo>
                  <a:pt x="194" y="315"/>
                  <a:pt x="181" y="336"/>
                  <a:pt x="181" y="365"/>
                </a:cubicBezTo>
                <a:cubicBezTo>
                  <a:pt x="181" y="394"/>
                  <a:pt x="194" y="414"/>
                  <a:pt x="215" y="431"/>
                </a:cubicBezTo>
                <a:cubicBezTo>
                  <a:pt x="215" y="481"/>
                  <a:pt x="215" y="481"/>
                  <a:pt x="215" y="481"/>
                </a:cubicBezTo>
                <a:cubicBezTo>
                  <a:pt x="215" y="510"/>
                  <a:pt x="235" y="530"/>
                  <a:pt x="264" y="530"/>
                </a:cubicBezTo>
                <a:cubicBezTo>
                  <a:pt x="293" y="530"/>
                  <a:pt x="314" y="510"/>
                  <a:pt x="314" y="481"/>
                </a:cubicBezTo>
                <a:cubicBezTo>
                  <a:pt x="314" y="431"/>
                  <a:pt x="314" y="431"/>
                  <a:pt x="314" y="431"/>
                </a:cubicBezTo>
                <a:cubicBezTo>
                  <a:pt x="335" y="414"/>
                  <a:pt x="347" y="394"/>
                  <a:pt x="347" y="365"/>
                </a:cubicBezTo>
                <a:cubicBezTo>
                  <a:pt x="347" y="336"/>
                  <a:pt x="335" y="315"/>
                  <a:pt x="314" y="298"/>
                </a:cubicBezTo>
                <a:close/>
                <a:moveTo>
                  <a:pt x="248" y="50"/>
                </a:moveTo>
                <a:cubicBezTo>
                  <a:pt x="248" y="41"/>
                  <a:pt x="256" y="33"/>
                  <a:pt x="264" y="33"/>
                </a:cubicBezTo>
                <a:cubicBezTo>
                  <a:pt x="273" y="33"/>
                  <a:pt x="281" y="41"/>
                  <a:pt x="281" y="50"/>
                </a:cubicBezTo>
                <a:cubicBezTo>
                  <a:pt x="281" y="282"/>
                  <a:pt x="281" y="282"/>
                  <a:pt x="281" y="282"/>
                </a:cubicBezTo>
                <a:cubicBezTo>
                  <a:pt x="277" y="282"/>
                  <a:pt x="268" y="282"/>
                  <a:pt x="264" y="282"/>
                </a:cubicBezTo>
                <a:cubicBezTo>
                  <a:pt x="260" y="282"/>
                  <a:pt x="252" y="282"/>
                  <a:pt x="248" y="282"/>
                </a:cubicBezTo>
                <a:lnTo>
                  <a:pt x="248" y="50"/>
                </a:lnTo>
                <a:close/>
                <a:moveTo>
                  <a:pt x="281" y="481"/>
                </a:moveTo>
                <a:cubicBezTo>
                  <a:pt x="281" y="489"/>
                  <a:pt x="273" y="497"/>
                  <a:pt x="264" y="497"/>
                </a:cubicBezTo>
                <a:cubicBezTo>
                  <a:pt x="256" y="497"/>
                  <a:pt x="248" y="489"/>
                  <a:pt x="248" y="481"/>
                </a:cubicBezTo>
                <a:cubicBezTo>
                  <a:pt x="248" y="448"/>
                  <a:pt x="248" y="448"/>
                  <a:pt x="248" y="448"/>
                </a:cubicBezTo>
                <a:cubicBezTo>
                  <a:pt x="252" y="448"/>
                  <a:pt x="260" y="448"/>
                  <a:pt x="264" y="448"/>
                </a:cubicBezTo>
                <a:cubicBezTo>
                  <a:pt x="268" y="448"/>
                  <a:pt x="277" y="448"/>
                  <a:pt x="281" y="448"/>
                </a:cubicBezTo>
                <a:lnTo>
                  <a:pt x="281" y="481"/>
                </a:lnTo>
                <a:close/>
                <a:moveTo>
                  <a:pt x="310" y="377"/>
                </a:moveTo>
                <a:cubicBezTo>
                  <a:pt x="310" y="381"/>
                  <a:pt x="310" y="381"/>
                  <a:pt x="310" y="381"/>
                </a:cubicBezTo>
                <a:cubicBezTo>
                  <a:pt x="310" y="385"/>
                  <a:pt x="306" y="389"/>
                  <a:pt x="306" y="394"/>
                </a:cubicBezTo>
                <a:cubicBezTo>
                  <a:pt x="302" y="398"/>
                  <a:pt x="297" y="402"/>
                  <a:pt x="293" y="406"/>
                </a:cubicBezTo>
                <a:cubicBezTo>
                  <a:pt x="289" y="406"/>
                  <a:pt x="285" y="410"/>
                  <a:pt x="281" y="410"/>
                </a:cubicBezTo>
                <a:cubicBezTo>
                  <a:pt x="277" y="414"/>
                  <a:pt x="268" y="414"/>
                  <a:pt x="264" y="414"/>
                </a:cubicBezTo>
                <a:cubicBezTo>
                  <a:pt x="260" y="414"/>
                  <a:pt x="252" y="414"/>
                  <a:pt x="248" y="410"/>
                </a:cubicBezTo>
                <a:cubicBezTo>
                  <a:pt x="244" y="410"/>
                  <a:pt x="239" y="406"/>
                  <a:pt x="235" y="406"/>
                </a:cubicBezTo>
                <a:cubicBezTo>
                  <a:pt x="231" y="402"/>
                  <a:pt x="227" y="398"/>
                  <a:pt x="223" y="394"/>
                </a:cubicBezTo>
                <a:cubicBezTo>
                  <a:pt x="223" y="389"/>
                  <a:pt x="219" y="385"/>
                  <a:pt x="219" y="381"/>
                </a:cubicBezTo>
                <a:cubicBezTo>
                  <a:pt x="219" y="381"/>
                  <a:pt x="219" y="381"/>
                  <a:pt x="219" y="377"/>
                </a:cubicBezTo>
                <a:cubicBezTo>
                  <a:pt x="215" y="373"/>
                  <a:pt x="215" y="369"/>
                  <a:pt x="215" y="365"/>
                </a:cubicBezTo>
                <a:cubicBezTo>
                  <a:pt x="215" y="360"/>
                  <a:pt x="215" y="356"/>
                  <a:pt x="219" y="352"/>
                </a:cubicBezTo>
                <a:cubicBezTo>
                  <a:pt x="219" y="348"/>
                  <a:pt x="219" y="348"/>
                  <a:pt x="219" y="348"/>
                </a:cubicBezTo>
                <a:cubicBezTo>
                  <a:pt x="219" y="344"/>
                  <a:pt x="223" y="340"/>
                  <a:pt x="223" y="336"/>
                </a:cubicBezTo>
                <a:cubicBezTo>
                  <a:pt x="227" y="331"/>
                  <a:pt x="231" y="327"/>
                  <a:pt x="235" y="323"/>
                </a:cubicBezTo>
                <a:cubicBezTo>
                  <a:pt x="239" y="323"/>
                  <a:pt x="244" y="319"/>
                  <a:pt x="248" y="319"/>
                </a:cubicBezTo>
                <a:cubicBezTo>
                  <a:pt x="252" y="315"/>
                  <a:pt x="260" y="315"/>
                  <a:pt x="264" y="315"/>
                </a:cubicBezTo>
                <a:cubicBezTo>
                  <a:pt x="268" y="315"/>
                  <a:pt x="277" y="315"/>
                  <a:pt x="281" y="319"/>
                </a:cubicBezTo>
                <a:cubicBezTo>
                  <a:pt x="285" y="319"/>
                  <a:pt x="289" y="323"/>
                  <a:pt x="293" y="323"/>
                </a:cubicBezTo>
                <a:cubicBezTo>
                  <a:pt x="297" y="327"/>
                  <a:pt x="302" y="331"/>
                  <a:pt x="306" y="336"/>
                </a:cubicBezTo>
                <a:cubicBezTo>
                  <a:pt x="306" y="340"/>
                  <a:pt x="310" y="344"/>
                  <a:pt x="310" y="348"/>
                </a:cubicBezTo>
                <a:cubicBezTo>
                  <a:pt x="310" y="348"/>
                  <a:pt x="310" y="348"/>
                  <a:pt x="310" y="352"/>
                </a:cubicBezTo>
                <a:cubicBezTo>
                  <a:pt x="314" y="356"/>
                  <a:pt x="314" y="360"/>
                  <a:pt x="314" y="365"/>
                </a:cubicBezTo>
                <a:cubicBezTo>
                  <a:pt x="314" y="369"/>
                  <a:pt x="314" y="373"/>
                  <a:pt x="310" y="37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50" name="图标1"/>
          <p:cNvSpPr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6446681" y="1501468"/>
            <a:ext cx="477807" cy="462829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il" t="it" r="ir" b="ib"/>
            <a:pathLst>
              <a:path w="654" h="633">
                <a:moveTo>
                  <a:pt x="327" y="388"/>
                </a:moveTo>
                <a:cubicBezTo>
                  <a:pt x="327" y="365"/>
                  <a:pt x="346" y="347"/>
                  <a:pt x="368" y="347"/>
                </a:cubicBezTo>
                <a:cubicBezTo>
                  <a:pt x="391" y="347"/>
                  <a:pt x="409" y="365"/>
                  <a:pt x="409" y="388"/>
                </a:cubicBezTo>
                <a:cubicBezTo>
                  <a:pt x="409" y="410"/>
                  <a:pt x="391" y="429"/>
                  <a:pt x="368" y="429"/>
                </a:cubicBezTo>
                <a:cubicBezTo>
                  <a:pt x="346" y="429"/>
                  <a:pt x="327" y="410"/>
                  <a:pt x="327" y="388"/>
                </a:cubicBezTo>
                <a:close/>
                <a:moveTo>
                  <a:pt x="592" y="245"/>
                </a:moveTo>
                <a:cubicBezTo>
                  <a:pt x="592" y="123"/>
                  <a:pt x="592" y="123"/>
                  <a:pt x="592" y="123"/>
                </a:cubicBezTo>
                <a:cubicBezTo>
                  <a:pt x="592" y="112"/>
                  <a:pt x="592" y="112"/>
                  <a:pt x="592" y="112"/>
                </a:cubicBezTo>
                <a:cubicBezTo>
                  <a:pt x="592" y="61"/>
                  <a:pt x="592" y="61"/>
                  <a:pt x="592" y="61"/>
                </a:cubicBezTo>
                <a:cubicBezTo>
                  <a:pt x="592" y="26"/>
                  <a:pt x="567" y="0"/>
                  <a:pt x="531" y="0"/>
                </a:cubicBezTo>
                <a:cubicBezTo>
                  <a:pt x="449" y="0"/>
                  <a:pt x="449" y="0"/>
                  <a:pt x="449" y="0"/>
                </a:cubicBezTo>
                <a:cubicBezTo>
                  <a:pt x="112" y="0"/>
                  <a:pt x="112" y="0"/>
                  <a:pt x="112" y="0"/>
                </a:cubicBezTo>
                <a:cubicBezTo>
                  <a:pt x="51" y="0"/>
                  <a:pt x="0" y="51"/>
                  <a:pt x="0" y="112"/>
                </a:cubicBezTo>
                <a:cubicBezTo>
                  <a:pt x="0" y="521"/>
                  <a:pt x="0" y="521"/>
                  <a:pt x="0" y="521"/>
                </a:cubicBezTo>
                <a:cubicBezTo>
                  <a:pt x="0" y="582"/>
                  <a:pt x="51" y="633"/>
                  <a:pt x="112" y="633"/>
                </a:cubicBezTo>
                <a:cubicBezTo>
                  <a:pt x="480" y="633"/>
                  <a:pt x="480" y="633"/>
                  <a:pt x="480" y="633"/>
                </a:cubicBezTo>
                <a:cubicBezTo>
                  <a:pt x="541" y="633"/>
                  <a:pt x="592" y="582"/>
                  <a:pt x="592" y="521"/>
                </a:cubicBezTo>
                <a:cubicBezTo>
                  <a:pt x="592" y="490"/>
                  <a:pt x="592" y="490"/>
                  <a:pt x="592" y="490"/>
                </a:cubicBezTo>
                <a:cubicBezTo>
                  <a:pt x="674" y="429"/>
                  <a:pt x="674" y="306"/>
                  <a:pt x="592" y="245"/>
                </a:cubicBezTo>
                <a:close/>
                <a:moveTo>
                  <a:pt x="112" y="41"/>
                </a:moveTo>
                <a:cubicBezTo>
                  <a:pt x="449" y="41"/>
                  <a:pt x="449" y="41"/>
                  <a:pt x="449" y="41"/>
                </a:cubicBezTo>
                <a:cubicBezTo>
                  <a:pt x="531" y="41"/>
                  <a:pt x="531" y="41"/>
                  <a:pt x="531" y="41"/>
                </a:cubicBezTo>
                <a:cubicBezTo>
                  <a:pt x="541" y="41"/>
                  <a:pt x="552" y="51"/>
                  <a:pt x="552" y="61"/>
                </a:cubicBezTo>
                <a:cubicBezTo>
                  <a:pt x="552" y="112"/>
                  <a:pt x="552" y="112"/>
                  <a:pt x="552" y="112"/>
                </a:cubicBezTo>
                <a:cubicBezTo>
                  <a:pt x="552" y="123"/>
                  <a:pt x="552" y="123"/>
                  <a:pt x="552" y="123"/>
                </a:cubicBezTo>
                <a:cubicBezTo>
                  <a:pt x="552" y="189"/>
                  <a:pt x="552" y="189"/>
                  <a:pt x="552" y="189"/>
                </a:cubicBezTo>
                <a:cubicBezTo>
                  <a:pt x="546" y="184"/>
                  <a:pt x="536" y="184"/>
                  <a:pt x="531" y="184"/>
                </a:cubicBezTo>
                <a:cubicBezTo>
                  <a:pt x="531" y="163"/>
                  <a:pt x="531" y="163"/>
                  <a:pt x="531" y="163"/>
                </a:cubicBezTo>
                <a:cubicBezTo>
                  <a:pt x="531" y="123"/>
                  <a:pt x="531" y="123"/>
                  <a:pt x="531" y="123"/>
                </a:cubicBezTo>
                <a:cubicBezTo>
                  <a:pt x="531" y="82"/>
                  <a:pt x="531" y="82"/>
                  <a:pt x="531" y="82"/>
                </a:cubicBezTo>
                <a:cubicBezTo>
                  <a:pt x="531" y="71"/>
                  <a:pt x="521" y="61"/>
                  <a:pt x="511" y="61"/>
                </a:cubicBezTo>
                <a:cubicBezTo>
                  <a:pt x="82" y="61"/>
                  <a:pt x="82" y="61"/>
                  <a:pt x="82" y="61"/>
                </a:cubicBezTo>
                <a:cubicBezTo>
                  <a:pt x="71" y="61"/>
                  <a:pt x="61" y="71"/>
                  <a:pt x="61" y="82"/>
                </a:cubicBezTo>
                <a:cubicBezTo>
                  <a:pt x="61" y="123"/>
                  <a:pt x="61" y="123"/>
                  <a:pt x="61" y="123"/>
                </a:cubicBezTo>
                <a:cubicBezTo>
                  <a:pt x="61" y="163"/>
                  <a:pt x="61" y="163"/>
                  <a:pt x="61" y="163"/>
                </a:cubicBezTo>
                <a:cubicBezTo>
                  <a:pt x="51" y="148"/>
                  <a:pt x="41" y="133"/>
                  <a:pt x="41" y="112"/>
                </a:cubicBezTo>
                <a:cubicBezTo>
                  <a:pt x="41" y="71"/>
                  <a:pt x="71" y="41"/>
                  <a:pt x="112" y="41"/>
                </a:cubicBezTo>
                <a:close/>
                <a:moveTo>
                  <a:pt x="511" y="102"/>
                </a:moveTo>
                <a:cubicBezTo>
                  <a:pt x="82" y="102"/>
                  <a:pt x="82" y="102"/>
                  <a:pt x="82" y="102"/>
                </a:cubicBezTo>
                <a:cubicBezTo>
                  <a:pt x="82" y="82"/>
                  <a:pt x="82" y="82"/>
                  <a:pt x="82" y="82"/>
                </a:cubicBezTo>
                <a:cubicBezTo>
                  <a:pt x="511" y="82"/>
                  <a:pt x="511" y="82"/>
                  <a:pt x="511" y="82"/>
                </a:cubicBezTo>
                <a:lnTo>
                  <a:pt x="511" y="102"/>
                </a:lnTo>
                <a:close/>
                <a:moveTo>
                  <a:pt x="511" y="123"/>
                </a:moveTo>
                <a:cubicBezTo>
                  <a:pt x="511" y="143"/>
                  <a:pt x="511" y="143"/>
                  <a:pt x="511" y="143"/>
                </a:cubicBezTo>
                <a:cubicBezTo>
                  <a:pt x="82" y="143"/>
                  <a:pt x="82" y="143"/>
                  <a:pt x="82" y="143"/>
                </a:cubicBezTo>
                <a:cubicBezTo>
                  <a:pt x="82" y="123"/>
                  <a:pt x="82" y="123"/>
                  <a:pt x="82" y="123"/>
                </a:cubicBezTo>
                <a:lnTo>
                  <a:pt x="511" y="123"/>
                </a:lnTo>
                <a:close/>
                <a:moveTo>
                  <a:pt x="511" y="163"/>
                </a:moveTo>
                <a:cubicBezTo>
                  <a:pt x="511" y="184"/>
                  <a:pt x="511" y="184"/>
                  <a:pt x="511" y="184"/>
                </a:cubicBezTo>
                <a:cubicBezTo>
                  <a:pt x="449" y="184"/>
                  <a:pt x="449" y="184"/>
                  <a:pt x="449" y="184"/>
                </a:cubicBezTo>
                <a:cubicBezTo>
                  <a:pt x="112" y="184"/>
                  <a:pt x="112" y="184"/>
                  <a:pt x="112" y="184"/>
                </a:cubicBezTo>
                <a:cubicBezTo>
                  <a:pt x="102" y="184"/>
                  <a:pt x="92" y="179"/>
                  <a:pt x="82" y="179"/>
                </a:cubicBezTo>
                <a:cubicBezTo>
                  <a:pt x="82" y="163"/>
                  <a:pt x="82" y="163"/>
                  <a:pt x="82" y="163"/>
                </a:cubicBezTo>
                <a:lnTo>
                  <a:pt x="511" y="163"/>
                </a:lnTo>
                <a:close/>
                <a:moveTo>
                  <a:pt x="552" y="521"/>
                </a:moveTo>
                <a:cubicBezTo>
                  <a:pt x="552" y="562"/>
                  <a:pt x="521" y="592"/>
                  <a:pt x="480" y="592"/>
                </a:cubicBezTo>
                <a:cubicBezTo>
                  <a:pt x="112" y="592"/>
                  <a:pt x="112" y="592"/>
                  <a:pt x="112" y="592"/>
                </a:cubicBezTo>
                <a:cubicBezTo>
                  <a:pt x="71" y="592"/>
                  <a:pt x="41" y="562"/>
                  <a:pt x="41" y="521"/>
                </a:cubicBezTo>
                <a:cubicBezTo>
                  <a:pt x="41" y="199"/>
                  <a:pt x="41" y="199"/>
                  <a:pt x="41" y="199"/>
                </a:cubicBezTo>
                <a:cubicBezTo>
                  <a:pt x="61" y="214"/>
                  <a:pt x="87" y="225"/>
                  <a:pt x="112" y="225"/>
                </a:cubicBezTo>
                <a:cubicBezTo>
                  <a:pt x="449" y="225"/>
                  <a:pt x="449" y="225"/>
                  <a:pt x="449" y="225"/>
                </a:cubicBezTo>
                <a:cubicBezTo>
                  <a:pt x="531" y="225"/>
                  <a:pt x="531" y="225"/>
                  <a:pt x="531" y="225"/>
                </a:cubicBezTo>
                <a:cubicBezTo>
                  <a:pt x="541" y="225"/>
                  <a:pt x="552" y="235"/>
                  <a:pt x="552" y="245"/>
                </a:cubicBezTo>
                <a:cubicBezTo>
                  <a:pt x="552" y="286"/>
                  <a:pt x="552" y="286"/>
                  <a:pt x="552" y="286"/>
                </a:cubicBezTo>
                <a:cubicBezTo>
                  <a:pt x="368" y="286"/>
                  <a:pt x="368" y="286"/>
                  <a:pt x="368" y="286"/>
                </a:cubicBezTo>
                <a:cubicBezTo>
                  <a:pt x="311" y="286"/>
                  <a:pt x="266" y="332"/>
                  <a:pt x="266" y="388"/>
                </a:cubicBezTo>
                <a:cubicBezTo>
                  <a:pt x="266" y="444"/>
                  <a:pt x="311" y="490"/>
                  <a:pt x="368" y="490"/>
                </a:cubicBezTo>
                <a:cubicBezTo>
                  <a:pt x="552" y="490"/>
                  <a:pt x="552" y="490"/>
                  <a:pt x="552" y="490"/>
                </a:cubicBezTo>
                <a:lnTo>
                  <a:pt x="552" y="521"/>
                </a:lnTo>
                <a:close/>
                <a:moveTo>
                  <a:pt x="577" y="449"/>
                </a:moveTo>
                <a:cubicBezTo>
                  <a:pt x="368" y="449"/>
                  <a:pt x="368" y="449"/>
                  <a:pt x="368" y="449"/>
                </a:cubicBezTo>
                <a:cubicBezTo>
                  <a:pt x="332" y="449"/>
                  <a:pt x="306" y="424"/>
                  <a:pt x="306" y="388"/>
                </a:cubicBezTo>
                <a:cubicBezTo>
                  <a:pt x="306" y="352"/>
                  <a:pt x="332" y="327"/>
                  <a:pt x="368" y="327"/>
                </a:cubicBezTo>
                <a:cubicBezTo>
                  <a:pt x="552" y="327"/>
                  <a:pt x="552" y="327"/>
                  <a:pt x="552" y="327"/>
                </a:cubicBezTo>
                <a:cubicBezTo>
                  <a:pt x="562" y="327"/>
                  <a:pt x="577" y="322"/>
                  <a:pt x="582" y="311"/>
                </a:cubicBezTo>
                <a:cubicBezTo>
                  <a:pt x="587" y="306"/>
                  <a:pt x="587" y="306"/>
                  <a:pt x="587" y="301"/>
                </a:cubicBezTo>
                <a:cubicBezTo>
                  <a:pt x="587" y="301"/>
                  <a:pt x="592" y="301"/>
                  <a:pt x="592" y="301"/>
                </a:cubicBezTo>
                <a:cubicBezTo>
                  <a:pt x="603" y="317"/>
                  <a:pt x="613" y="342"/>
                  <a:pt x="613" y="368"/>
                </a:cubicBezTo>
                <a:cubicBezTo>
                  <a:pt x="613" y="398"/>
                  <a:pt x="603" y="429"/>
                  <a:pt x="577" y="44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F6F8F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68" name="文本框 95"/>
          <p:cNvSpPr txBox="1"/>
          <p:nvPr>
            <p:custDataLst>
              <p:tags r:id="rId35"/>
            </p:custDataLst>
          </p:nvPr>
        </p:nvSpPr>
        <p:spPr>
          <a:xfrm>
            <a:off x="6992808" y="1340106"/>
            <a:ext cx="1260250" cy="746763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pc="300">
                <a:solidFill>
                  <a:schemeClr val="lt2"/>
                </a:solidFill>
                <a:latin typeface="微软雅黑" panose="020B0503020204020204" charset="-122"/>
                <a:ea typeface="微软雅黑" panose="020B0503020204020204" charset="-122"/>
              </a:rPr>
              <a:t>引言</a:t>
            </a:r>
            <a:endParaRPr lang="en-US" altLang="zh-CN" spc="300">
              <a:solidFill>
                <a:schemeClr val="l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文本框 95"/>
          <p:cNvSpPr txBox="1"/>
          <p:nvPr>
            <p:custDataLst>
              <p:tags r:id="rId36"/>
            </p:custDataLst>
          </p:nvPr>
        </p:nvSpPr>
        <p:spPr>
          <a:xfrm>
            <a:off x="5502143" y="2941054"/>
            <a:ext cx="1260250" cy="746763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pc="120">
                <a:solidFill>
                  <a:schemeClr val="lt2"/>
                </a:solidFill>
                <a:latin typeface="微软雅黑" panose="020B0503020204020204" charset="-122"/>
                <a:ea typeface="微软雅黑" panose="020B0503020204020204" charset="-122"/>
              </a:rPr>
              <a:t>接口设计</a:t>
            </a:r>
            <a:endParaRPr lang="en-US" altLang="zh-CN" spc="120">
              <a:solidFill>
                <a:schemeClr val="l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文本框 95"/>
          <p:cNvSpPr txBox="1"/>
          <p:nvPr>
            <p:custDataLst>
              <p:tags r:id="rId37"/>
            </p:custDataLst>
          </p:nvPr>
        </p:nvSpPr>
        <p:spPr>
          <a:xfrm>
            <a:off x="6992808" y="4218578"/>
            <a:ext cx="1260250" cy="746763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ctr" anchorCtr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pc="100">
                <a:solidFill>
                  <a:schemeClr val="lt2"/>
                </a:solidFill>
                <a:latin typeface="微软雅黑" panose="020B0503020204020204" charset="-122"/>
                <a:ea typeface="微软雅黑" panose="020B0503020204020204" charset="-122"/>
              </a:rPr>
              <a:t>非功能特性设计</a:t>
            </a:r>
            <a:endParaRPr lang="zh-CN" altLang="en-US" spc="100">
              <a:solidFill>
                <a:schemeClr val="l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文本框 95"/>
          <p:cNvSpPr txBox="1"/>
          <p:nvPr>
            <p:custDataLst>
              <p:tags r:id="rId38"/>
            </p:custDataLst>
          </p:nvPr>
        </p:nvSpPr>
        <p:spPr>
          <a:xfrm>
            <a:off x="8607157" y="2619399"/>
            <a:ext cx="1260250" cy="746763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pc="120">
                <a:solidFill>
                  <a:schemeClr val="lt2"/>
                </a:solidFill>
                <a:latin typeface="微软雅黑" panose="020B0503020204020204" charset="-122"/>
                <a:ea typeface="微软雅黑" panose="020B0503020204020204" charset="-122"/>
              </a:rPr>
              <a:t>总体设计</a:t>
            </a:r>
            <a:endParaRPr lang="en-US" altLang="zh-CN" spc="120">
              <a:solidFill>
                <a:schemeClr val="l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39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3962354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 rot="10800000">
            <a:off x="49695" y="-438735"/>
            <a:ext cx="653733" cy="2079552"/>
            <a:chOff x="11481422" y="5215583"/>
            <a:chExt cx="653733" cy="2079552"/>
          </a:xfrm>
        </p:grpSpPr>
        <p:sp>
          <p:nvSpPr>
            <p:cNvPr id="8" name="任意多边形: 形状 10"/>
            <p:cNvSpPr/>
            <p:nvPr>
              <p:custDataLst>
                <p:tags r:id="rId3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任意多边形: 形状 11"/>
            <p:cNvSpPr/>
            <p:nvPr>
              <p:custDataLst>
                <p:tags r:id="rId4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任意多边形: 形状 12"/>
            <p:cNvSpPr/>
            <p:nvPr>
              <p:custDataLst>
                <p:tags r:id="rId5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609559" y="1219210"/>
            <a:ext cx="2743213" cy="2286013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b="1" spc="16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安全性 </a:t>
            </a:r>
            <a:endParaRPr lang="zh-CN" altLang="en-US" sz="4400" b="1" spc="16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7"/>
            </p:custDataLst>
          </p:nvPr>
        </p:nvSpPr>
        <p:spPr>
          <a:xfrm>
            <a:off x="4571990" y="609486"/>
            <a:ext cx="7010451" cy="5639029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 lnSpcReduction="2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如果数据库保存了敏感的数据，如密码等，你可能想将这些数据以加密的形式保存在数据库中。这样即使有人进入了你的数据库，并看到了这些数据，也很难获得其中的真实信息。 在应用程序的大量信息中，密码不应该以明文的形式保存，它们应该以加密的形式保存在数据库中。一般情况下，大多数系统，这其中包括MySQL本身都是使用哈希算法对敏感数据进行加密的。 哈希加密是单向加密，也就是说，被加密的字符串是无法得到原字符串的。这种方法使用很有限，一般只使用在密码验证或其它需要验证的地方。在比较时并不是 将加密字符串进行解密，而是将输入的字符串也使用同样的方法进行加密，再和数据库中的加密字符串进行比较。这样即使知道了算法并得到了加密字符串，也无法 还原最初的字符串。本次的用户密码数据库，就打算采用这种加密方式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防止用户的账户密码泄露 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8"/>
            </p:custDataLst>
          </p:nvPr>
        </p:nvSpPr>
        <p:spPr>
          <a:xfrm>
            <a:off x="698460" y="3810031"/>
            <a:ext cx="762006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3962354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 rot="10800000">
            <a:off x="49695" y="-438735"/>
            <a:ext cx="653733" cy="2079552"/>
            <a:chOff x="11481422" y="5215583"/>
            <a:chExt cx="653733" cy="2079552"/>
          </a:xfrm>
        </p:grpSpPr>
        <p:sp>
          <p:nvSpPr>
            <p:cNvPr id="8" name="任意多边形: 形状 10"/>
            <p:cNvSpPr/>
            <p:nvPr>
              <p:custDataLst>
                <p:tags r:id="rId3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任意多边形: 形状 11"/>
            <p:cNvSpPr/>
            <p:nvPr>
              <p:custDataLst>
                <p:tags r:id="rId4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任意多边形: 形状 12"/>
            <p:cNvSpPr/>
            <p:nvPr>
              <p:custDataLst>
                <p:tags r:id="rId5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609559" y="1242070"/>
            <a:ext cx="2743213" cy="2286013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b="1">
                <a:solidFill>
                  <a:schemeClr val="accent1">
                    <a:lumMod val="75000"/>
                  </a:schemeClr>
                </a:solidFill>
                <a:sym typeface="+mn-ea"/>
              </a:rPr>
              <a:t>运行效率</a:t>
            </a:r>
            <a:endParaRPr lang="zh-CN" altLang="en-US" sz="4400" b="1" spc="16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1" name="Title 6"/>
          <p:cNvSpPr txBox="1"/>
          <p:nvPr>
            <p:custDataLst>
              <p:tags r:id="rId7"/>
            </p:custDataLst>
          </p:nvPr>
        </p:nvSpPr>
        <p:spPr>
          <a:xfrm>
            <a:off x="4571990" y="609486"/>
            <a:ext cx="7010451" cy="5639029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 lnSpcReduction="2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000">
                <a:sym typeface="+mn-ea"/>
              </a:rPr>
              <a:t>运行效率方面，由于用户大部分的信息都由两张表来映射，检索数据量小的player_xx表可以直接返回用户是否拥有某条信息，比都放在一张表上检索速度相对的快。通过不同表之间的关系，可以更快的更新查找用户的信息。</a:t>
            </a:r>
            <a:endParaRPr lang="zh-CN" altLang="en-US" sz="2000"/>
          </a:p>
          <a:p>
            <a:pPr marL="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8"/>
            </p:custDataLst>
          </p:nvPr>
        </p:nvSpPr>
        <p:spPr>
          <a:xfrm>
            <a:off x="698460" y="3810031"/>
            <a:ext cx="762006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3962354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 rot="10800000">
            <a:off x="49695" y="-438735"/>
            <a:ext cx="653733" cy="2079552"/>
            <a:chOff x="11481422" y="5215583"/>
            <a:chExt cx="653733" cy="2079552"/>
          </a:xfrm>
        </p:grpSpPr>
        <p:sp>
          <p:nvSpPr>
            <p:cNvPr id="8" name="任意多边形: 形状 10"/>
            <p:cNvSpPr/>
            <p:nvPr>
              <p:custDataLst>
                <p:tags r:id="rId3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任意多边形: 形状 11"/>
            <p:cNvSpPr/>
            <p:nvPr>
              <p:custDataLst>
                <p:tags r:id="rId4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任意多边形: 形状 12"/>
            <p:cNvSpPr/>
            <p:nvPr>
              <p:custDataLst>
                <p:tags r:id="rId5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565150" y="1219200"/>
            <a:ext cx="3084830" cy="2286000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b="1">
                <a:solidFill>
                  <a:schemeClr val="accent1">
                    <a:lumMod val="75000"/>
                  </a:schemeClr>
                </a:solidFill>
                <a:sym typeface="+mn-ea"/>
              </a:rPr>
              <a:t>可扩展能力</a:t>
            </a:r>
            <a:endParaRPr lang="zh-CN" altLang="en-US" sz="4400" b="1" spc="16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1" name="Title 6"/>
          <p:cNvSpPr txBox="1"/>
          <p:nvPr>
            <p:custDataLst>
              <p:tags r:id="rId7"/>
            </p:custDataLst>
          </p:nvPr>
        </p:nvSpPr>
        <p:spPr>
          <a:xfrm>
            <a:off x="4571990" y="609486"/>
            <a:ext cx="7010451" cy="5639029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 lnSpcReduction="2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000">
                <a:sym typeface="+mn-ea"/>
              </a:rPr>
              <a:t>因为不同的称谓是用两张表关联关系来实现记录的，当一个玩家的已拥有称谓更新的时候，只需要添加对应的记录即可，不需要改变表的具体结构，也不需要新增哪些表。如果玩家消耗了某些道具，也只需要在对应的play_xxx中减去对应消耗数量的number即可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8"/>
            </p:custDataLst>
          </p:nvPr>
        </p:nvSpPr>
        <p:spPr>
          <a:xfrm>
            <a:off x="698460" y="3810031"/>
            <a:ext cx="762006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3962354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 rot="10800000">
            <a:off x="49695" y="-438735"/>
            <a:ext cx="653733" cy="2079552"/>
            <a:chOff x="11481422" y="5215583"/>
            <a:chExt cx="653733" cy="2079552"/>
          </a:xfrm>
        </p:grpSpPr>
        <p:sp>
          <p:nvSpPr>
            <p:cNvPr id="8" name="任意多边形: 形状 10"/>
            <p:cNvSpPr/>
            <p:nvPr>
              <p:custDataLst>
                <p:tags r:id="rId3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任意多边形: 形状 11"/>
            <p:cNvSpPr/>
            <p:nvPr>
              <p:custDataLst>
                <p:tags r:id="rId4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任意多边形: 形状 12"/>
            <p:cNvSpPr/>
            <p:nvPr>
              <p:custDataLst>
                <p:tags r:id="rId5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609559" y="1219210"/>
            <a:ext cx="2743213" cy="2286013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b="1">
                <a:solidFill>
                  <a:schemeClr val="accent1">
                    <a:lumMod val="75000"/>
                  </a:schemeClr>
                </a:solidFill>
                <a:sym typeface="+mn-ea"/>
              </a:rPr>
              <a:t>权限设计</a:t>
            </a:r>
            <a:endParaRPr lang="zh-CN" altLang="en-US" sz="4400" b="1" spc="16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1" name="Title 6"/>
          <p:cNvSpPr txBox="1"/>
          <p:nvPr>
            <p:custDataLst>
              <p:tags r:id="rId7"/>
            </p:custDataLst>
          </p:nvPr>
        </p:nvSpPr>
        <p:spPr>
          <a:xfrm>
            <a:off x="4571990" y="609486"/>
            <a:ext cx="7010451" cy="5639029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 lnSpcReduction="2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000">
                <a:sym typeface="+mn-ea"/>
              </a:rPr>
              <a:t>权限设计分为，一般用户，和管理员用户，管理员用户可在游戏内旁观游戏，游戏内部也会具体设计出非法绘画的批判标准，但还需要具体的管理员去到现场验证，只有管理员有权限，更改房间状态，更改玩家状态，例如永久封号，一般玩家只有一般的权限，哪怕是作为房主，也只有在开始游戏之后才会临时被赋予某些权限，但这些权限只和游戏有关，和数据库无关。在user表中有对应的type用于存储用户类型判断是否是管理员用户。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8"/>
            </p:custDataLst>
          </p:nvPr>
        </p:nvSpPr>
        <p:spPr>
          <a:xfrm>
            <a:off x="698460" y="3810031"/>
            <a:ext cx="762006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936564" y="2842161"/>
            <a:ext cx="8318872" cy="1312416"/>
          </a:xfrm>
          <a:prstGeom prst="rect">
            <a:avLst/>
          </a:prstGeom>
          <a:noFill/>
          <a:ln>
            <a:noFill/>
          </a:ln>
        </p:spPr>
        <p:txBody>
          <a:bodyPr vert="horz" wrap="square" lIns="101600" tIns="38100" rIns="25400" bIns="38100" numCol="1" rtlCol="0" anchor="t" anchorCtr="0" compatLnSpc="1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zh-CN" altLang="en-US" sz="8000" b="1" i="0" u="none" strike="noStrike" kern="1200" cap="none" spc="600" normalizeH="0" baseline="0" noProof="1" dirty="0">
                <a:solidFill>
                  <a:schemeClr val="tx2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8000"/>
              <a:t>Thanks</a:t>
            </a:r>
            <a:endParaRPr lang="en-US" altLang="zh-CN" sz="8000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1" name="矩形 2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584143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7" name="组合 16"/>
          <p:cNvGrpSpPr/>
          <p:nvPr userDrawn="1">
            <p:custDataLst>
              <p:tags r:id="rId2"/>
            </p:custDataLst>
          </p:nvPr>
        </p:nvGrpSpPr>
        <p:grpSpPr>
          <a:xfrm rot="10800000">
            <a:off x="49695" y="-438735"/>
            <a:ext cx="653733" cy="2079552"/>
            <a:chOff x="11481422" y="5215583"/>
            <a:chExt cx="653733" cy="2079552"/>
          </a:xfrm>
        </p:grpSpPr>
        <p:sp>
          <p:nvSpPr>
            <p:cNvPr id="18" name="任意多边形: 形状 10"/>
            <p:cNvSpPr/>
            <p:nvPr>
              <p:custDataLst>
                <p:tags r:id="rId3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" name="任意多边形: 形状 11"/>
            <p:cNvSpPr/>
            <p:nvPr>
              <p:custDataLst>
                <p:tags r:id="rId4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" name="任意多边形: 形状 12"/>
            <p:cNvSpPr/>
            <p:nvPr>
              <p:custDataLst>
                <p:tags r:id="rId5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" name="装饰 20"/>
          <p:cNvGrpSpPr>
            <a:grpSpLocks noChangeAspect="1"/>
          </p:cNvGrpSpPr>
          <p:nvPr>
            <p:custDataLst>
              <p:tags r:id="rId6"/>
            </p:custDataLst>
          </p:nvPr>
        </p:nvGrpSpPr>
        <p:grpSpPr>
          <a:xfrm flipH="1" flipV="1">
            <a:off x="587326" y="1375410"/>
            <a:ext cx="875665" cy="764540"/>
            <a:chOff x="3213087" y="1347855"/>
            <a:chExt cx="723913" cy="631688"/>
          </a:xfrm>
          <a:solidFill>
            <a:schemeClr val="bg1">
              <a:lumMod val="75000"/>
            </a:schemeClr>
          </a:solidFill>
        </p:grpSpPr>
        <p:sp>
          <p:nvSpPr>
            <p:cNvPr id="3" name="任意多边形: 形状 21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3213087" y="1347855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2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2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solidFill>
              <a:schemeClr val="l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3" name="任意多边形: 形状 22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>
            <a:xfrm>
              <a:off x="3625705" y="1347855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1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1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solidFill>
              <a:schemeClr val="l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14" name="文本框 13"/>
          <p:cNvSpPr txBox="1"/>
          <p:nvPr>
            <p:custDataLst>
              <p:tags r:id="rId9"/>
            </p:custDataLst>
          </p:nvPr>
        </p:nvSpPr>
        <p:spPr>
          <a:xfrm>
            <a:off x="609556" y="2438422"/>
            <a:ext cx="3657600" cy="1371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16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引言</a:t>
            </a:r>
            <a:endParaRPr lang="zh-CN" altLang="en-US" sz="4000" b="1" spc="16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Title 6"/>
          <p:cNvSpPr txBox="1"/>
          <p:nvPr>
            <p:custDataLst>
              <p:tags r:id="rId10"/>
            </p:custDataLst>
          </p:nvPr>
        </p:nvSpPr>
        <p:spPr>
          <a:xfrm>
            <a:off x="5181551" y="1219210"/>
            <a:ext cx="6400800" cy="136400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本软件用于休闲娱乐，主要支持window系统，是一个安全，益智，考验画工和猜谜能力的益智桌游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5070819" y="2583076"/>
            <a:ext cx="6134100" cy="4152900"/>
            <a:chOff x="0" y="0"/>
            <a:chExt cx="8178800" cy="5537200"/>
          </a:xfrm>
        </p:grpSpPr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65" b="4865"/>
            <a:stretch>
              <a:fillRect/>
            </a:stretch>
          </p:blipFill>
          <p:spPr>
            <a:xfrm>
              <a:off x="0" y="0"/>
              <a:ext cx="8178800" cy="5537200"/>
            </a:xfrm>
            <a:prstGeom prst="rect">
              <a:avLst/>
            </a:prstGeom>
          </p:spPr>
        </p:pic>
      </p:grpSp>
    </p:spTree>
    <p:custDataLst>
      <p:tags r:id="rId1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1481422" y="5215583"/>
            <a:ext cx="653733" cy="2079552"/>
            <a:chOff x="11481422" y="5215583"/>
            <a:chExt cx="653733" cy="2079552"/>
          </a:xfrm>
        </p:grpSpPr>
        <p:sp>
          <p:nvSpPr>
            <p:cNvPr id="10" name="任意多边形: 形状 7"/>
            <p:cNvSpPr/>
            <p:nvPr>
              <p:custDataLst>
                <p:tags r:id="rId2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任意多边形: 形状 8"/>
            <p:cNvSpPr/>
            <p:nvPr>
              <p:custDataLst>
                <p:tags r:id="rId3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任意多边形: 形状 9"/>
            <p:cNvSpPr/>
            <p:nvPr>
              <p:custDataLst>
                <p:tags r:id="rId4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空心弧 1"/>
          <p:cNvSpPr/>
          <p:nvPr>
            <p:custDataLst>
              <p:tags r:id="rId5"/>
            </p:custDataLst>
          </p:nvPr>
        </p:nvSpPr>
        <p:spPr>
          <a:xfrm>
            <a:off x="4942840" y="1998133"/>
            <a:ext cx="2306320" cy="2306320"/>
          </a:xfrm>
          <a:prstGeom prst="blockArc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椭圆 7"/>
          <p:cNvSpPr/>
          <p:nvPr>
            <p:custDataLst>
              <p:tags r:id="rId6"/>
            </p:custDataLst>
          </p:nvPr>
        </p:nvSpPr>
        <p:spPr>
          <a:xfrm>
            <a:off x="4942839" y="2861520"/>
            <a:ext cx="578063" cy="578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5" name="空心弧 24"/>
          <p:cNvSpPr/>
          <p:nvPr>
            <p:custDataLst>
              <p:tags r:id="rId7"/>
            </p:custDataLst>
          </p:nvPr>
        </p:nvSpPr>
        <p:spPr>
          <a:xfrm rot="5400000">
            <a:off x="4942840" y="1998133"/>
            <a:ext cx="2306320" cy="2306320"/>
          </a:xfrm>
          <a:prstGeom prst="blockArc">
            <a:avLst>
              <a:gd name="adj1" fmla="val 10800000"/>
              <a:gd name="adj2" fmla="val 16135786"/>
              <a:gd name="adj3" fmla="val 24941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空心弧 18"/>
          <p:cNvSpPr/>
          <p:nvPr>
            <p:custDataLst>
              <p:tags r:id="rId8"/>
            </p:custDataLst>
          </p:nvPr>
        </p:nvSpPr>
        <p:spPr>
          <a:xfrm rot="10800000">
            <a:off x="4942840" y="1998133"/>
            <a:ext cx="2306320" cy="2306320"/>
          </a:xfrm>
          <a:prstGeom prst="blockArc">
            <a:avLst>
              <a:gd name="adj1" fmla="val 10800000"/>
              <a:gd name="adj2" fmla="val 16135786"/>
              <a:gd name="adj3" fmla="val 2494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矩形: 圆角 6"/>
          <p:cNvSpPr/>
          <p:nvPr>
            <p:custDataLst>
              <p:tags r:id="rId9"/>
            </p:custDataLst>
          </p:nvPr>
        </p:nvSpPr>
        <p:spPr>
          <a:xfrm rot="5400000">
            <a:off x="5480720" y="4050279"/>
            <a:ext cx="1230556" cy="58335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3" name="椭圆 22"/>
          <p:cNvSpPr/>
          <p:nvPr>
            <p:custDataLst>
              <p:tags r:id="rId10"/>
            </p:custDataLst>
          </p:nvPr>
        </p:nvSpPr>
        <p:spPr>
          <a:xfrm>
            <a:off x="5809612" y="5072760"/>
            <a:ext cx="578063" cy="5780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4" name="椭圆 23"/>
          <p:cNvSpPr/>
          <p:nvPr>
            <p:custDataLst>
              <p:tags r:id="rId11"/>
            </p:custDataLst>
          </p:nvPr>
        </p:nvSpPr>
        <p:spPr>
          <a:xfrm>
            <a:off x="6671100" y="2861520"/>
            <a:ext cx="578063" cy="57806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5809612" y="1998131"/>
            <a:ext cx="578063" cy="57806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13"/>
            </p:custDataLst>
          </p:nvPr>
        </p:nvSpPr>
        <p:spPr>
          <a:xfrm>
            <a:off x="1231325" y="2107684"/>
            <a:ext cx="1210588" cy="129971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5400" b="1" spc="48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01</a:t>
            </a:r>
            <a:endParaRPr lang="en-US" altLang="zh-CN" sz="5400" b="1" spc="48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14"/>
            </p:custDataLst>
          </p:nvPr>
        </p:nvSpPr>
        <p:spPr>
          <a:xfrm>
            <a:off x="1231325" y="3953174"/>
            <a:ext cx="3280773" cy="155609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2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本软件的建设背景，为fzu的大三软件工程学生共9人主要致力于打造一款可联网的益智类桌游。</a:t>
            </a:r>
            <a:endParaRPr lang="zh-CN" altLang="en-US" spc="120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>
            <p:custDataLst>
              <p:tags r:id="rId15"/>
            </p:custDataLst>
          </p:nvPr>
        </p:nvSpPr>
        <p:spPr>
          <a:xfrm>
            <a:off x="1231325" y="3465162"/>
            <a:ext cx="3280773" cy="42986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000" b="1" spc="12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设计背景</a:t>
            </a:r>
            <a:endParaRPr lang="en-US" altLang="zh-CN" sz="2000" b="1" spc="120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0" name="文本框 29"/>
          <p:cNvSpPr txBox="1"/>
          <p:nvPr>
            <p:custDataLst>
              <p:tags r:id="rId16"/>
            </p:custDataLst>
          </p:nvPr>
        </p:nvSpPr>
        <p:spPr>
          <a:xfrm>
            <a:off x="8110641" y="2107684"/>
            <a:ext cx="1210588" cy="129971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5400" b="1" spc="48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02</a:t>
            </a:r>
            <a:endParaRPr lang="en-US" altLang="zh-CN" sz="5400" b="1" spc="480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>
            <p:custDataLst>
              <p:tags r:id="rId17"/>
            </p:custDataLst>
          </p:nvPr>
        </p:nvSpPr>
        <p:spPr>
          <a:xfrm>
            <a:off x="8110641" y="3953174"/>
            <a:ext cx="3280773" cy="155609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0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统一使用eclipse java8 ，mysql8开发，涉及到多线程，服务器/客户端开发，javafx。服务端架构在linux。</a:t>
            </a:r>
            <a:endParaRPr lang="zh-CN" altLang="en-US" spc="100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2" name="文本框 31"/>
          <p:cNvSpPr txBox="1"/>
          <p:nvPr>
            <p:custDataLst>
              <p:tags r:id="rId18"/>
            </p:custDataLst>
          </p:nvPr>
        </p:nvSpPr>
        <p:spPr>
          <a:xfrm>
            <a:off x="8110641" y="3465162"/>
            <a:ext cx="3280773" cy="42986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000" b="1" spc="12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集中开发环境</a:t>
            </a:r>
            <a:endParaRPr lang="en-US" altLang="zh-CN" sz="2000" b="1" spc="120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4" name="文本框 33"/>
          <p:cNvSpPr txBox="1"/>
          <p:nvPr>
            <p:custDataLst>
              <p:tags r:id="rId19"/>
            </p:custDataLst>
          </p:nvPr>
        </p:nvSpPr>
        <p:spPr>
          <a:xfrm>
            <a:off x="619700" y="599882"/>
            <a:ext cx="10944920" cy="699807"/>
          </a:xfrm>
          <a:prstGeom prst="rect">
            <a:avLst/>
          </a:prstGeom>
          <a:blipFill dpi="0" rotWithShape="1">
            <a:blip r:embed="rId20">
              <a:alphaModFix amt="0"/>
            </a:blip>
            <a:srcRect/>
            <a:tile tx="0" ty="0" sx="100000" sy="100000" flip="none" algn="tl"/>
          </a:blipFill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600" b="1" spc="3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总体设计</a:t>
            </a:r>
            <a:endParaRPr lang="zh-CN" altLang="en-US" sz="3600" b="1" spc="30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2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" name="矩形 15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120896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 rot="10800000">
            <a:off x="49695" y="-438735"/>
            <a:ext cx="653733" cy="2079552"/>
            <a:chOff x="11481422" y="5215583"/>
            <a:chExt cx="653733" cy="2079552"/>
          </a:xfrm>
        </p:grpSpPr>
        <p:sp>
          <p:nvSpPr>
            <p:cNvPr id="13" name="任意多边形: 形状 10"/>
            <p:cNvSpPr/>
            <p:nvPr>
              <p:custDataLst>
                <p:tags r:id="rId3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任意多边形: 形状 11"/>
            <p:cNvSpPr/>
            <p:nvPr>
              <p:custDataLst>
                <p:tags r:id="rId4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2"/>
            <p:cNvSpPr/>
            <p:nvPr>
              <p:custDataLst>
                <p:tags r:id="rId5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7" name="直接连接符 6"/>
          <p:cNvCxnSpPr/>
          <p:nvPr>
            <p:custDataLst>
              <p:tags r:id="rId6"/>
            </p:custDataLst>
          </p:nvPr>
        </p:nvCxnSpPr>
        <p:spPr>
          <a:xfrm>
            <a:off x="609605" y="6324651"/>
            <a:ext cx="76200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7"/>
            </p:custDataLst>
          </p:nvPr>
        </p:nvSpPr>
        <p:spPr>
          <a:xfrm>
            <a:off x="609600" y="609600"/>
            <a:ext cx="2894978" cy="72771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lv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4000" b="1" spc="24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总体设计</a:t>
            </a:r>
            <a:endParaRPr lang="zh-CN" altLang="en-US" sz="4000" b="1" spc="24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609600" y="1362710"/>
            <a:ext cx="2895613" cy="673563"/>
          </a:xfrm>
          <a:prstGeom prst="rect">
            <a:avLst/>
          </a:prstGeom>
          <a:noFill/>
        </p:spPr>
        <p:txBody>
          <a:bodyPr wrap="square" lIns="63500" tIns="25400" rIns="63500" bIns="25400" rtlCol="0">
            <a:normAutofit/>
          </a:bodyPr>
          <a:p>
            <a:pPr marL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pc="10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 游戏内设计和实现</a:t>
            </a:r>
            <a:endParaRPr lang="en-US" altLang="zh-CN" spc="100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9"/>
            </p:custDataLst>
          </p:nvPr>
        </p:nvSpPr>
        <p:spPr>
          <a:xfrm>
            <a:off x="4873152" y="1081208"/>
            <a:ext cx="6699288" cy="5059679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使用一个线程管理画板，实现画板的同步使用java中canvas，每次绘画的时候，都会把画的数据记录下来，发给服务器。服务器再发送给房间内的其他玩家和监管。精确到每个像素。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要减轻服务器的压力，可以设置传递的方式，如果希望流畅，则可以设置采样的质量，（不同像素间的顺序超过某一值的时候，打包传递不同点的数据，再在其他玩家客户端上连接起来。）要实现清晰的画板视图，则采样的密集度就大一点，精确到像素级别。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再用一个线程控制送礼，用一个线程控制聊天，再用一个线程控制回答问题。由各自线程和事件队列交互。再由各自的线程完成各自的请求。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" name="矩形 15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120896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 rot="10800000">
            <a:off x="49695" y="-438735"/>
            <a:ext cx="653733" cy="2079552"/>
            <a:chOff x="11481422" y="5215583"/>
            <a:chExt cx="653733" cy="2079552"/>
          </a:xfrm>
        </p:grpSpPr>
        <p:sp>
          <p:nvSpPr>
            <p:cNvPr id="13" name="任意多边形: 形状 10"/>
            <p:cNvSpPr/>
            <p:nvPr>
              <p:custDataLst>
                <p:tags r:id="rId3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任意多边形: 形状 11"/>
            <p:cNvSpPr/>
            <p:nvPr>
              <p:custDataLst>
                <p:tags r:id="rId4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2"/>
            <p:cNvSpPr/>
            <p:nvPr>
              <p:custDataLst>
                <p:tags r:id="rId5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7" name="直接连接符 6"/>
          <p:cNvCxnSpPr/>
          <p:nvPr>
            <p:custDataLst>
              <p:tags r:id="rId6"/>
            </p:custDataLst>
          </p:nvPr>
        </p:nvCxnSpPr>
        <p:spPr>
          <a:xfrm>
            <a:off x="609605" y="6324651"/>
            <a:ext cx="76200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>
            <p:custDataLst>
              <p:tags r:id="rId7"/>
            </p:custDataLst>
          </p:nvPr>
        </p:nvSpPr>
        <p:spPr>
          <a:xfrm>
            <a:off x="609600" y="609600"/>
            <a:ext cx="2895613" cy="1442578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4000" b="1" spc="24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游戏内设计UML图</a:t>
            </a:r>
            <a:endParaRPr lang="zh-CN" altLang="en-US" sz="4000" b="1" spc="24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-2147482608" name="图片 -2147482609" descr="IMG_25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74640" y="-30480"/>
            <a:ext cx="5505450" cy="68770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9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" name="矩形 15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120896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 rot="10800000">
            <a:off x="49695" y="-438735"/>
            <a:ext cx="653733" cy="2079552"/>
            <a:chOff x="11481422" y="5215583"/>
            <a:chExt cx="653733" cy="2079552"/>
          </a:xfrm>
        </p:grpSpPr>
        <p:sp>
          <p:nvSpPr>
            <p:cNvPr id="13" name="任意多边形: 形状 10"/>
            <p:cNvSpPr/>
            <p:nvPr>
              <p:custDataLst>
                <p:tags r:id="rId3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任意多边形: 形状 11"/>
            <p:cNvSpPr/>
            <p:nvPr>
              <p:custDataLst>
                <p:tags r:id="rId4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2"/>
            <p:cNvSpPr/>
            <p:nvPr>
              <p:custDataLst>
                <p:tags r:id="rId5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7" name="直接连接符 6"/>
          <p:cNvCxnSpPr/>
          <p:nvPr>
            <p:custDataLst>
              <p:tags r:id="rId6"/>
            </p:custDataLst>
          </p:nvPr>
        </p:nvCxnSpPr>
        <p:spPr>
          <a:xfrm>
            <a:off x="609605" y="6324651"/>
            <a:ext cx="76200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7"/>
            </p:custDataLst>
          </p:nvPr>
        </p:nvSpPr>
        <p:spPr>
          <a:xfrm>
            <a:off x="609600" y="609600"/>
            <a:ext cx="2894978" cy="72771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lv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4000" b="1" spc="24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总体设计</a:t>
            </a:r>
            <a:endParaRPr lang="zh-CN" altLang="en-US" sz="4000" b="1" spc="24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609600" y="1337310"/>
            <a:ext cx="2895613" cy="673563"/>
          </a:xfrm>
          <a:prstGeom prst="rect">
            <a:avLst/>
          </a:prstGeom>
          <a:noFill/>
        </p:spPr>
        <p:txBody>
          <a:bodyPr wrap="square" lIns="63500" tIns="25400" rIns="63500" bIns="25400" rtlCol="0">
            <a:normAutofit/>
          </a:bodyPr>
          <a:p>
            <a:pPr marL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>
                <a:sym typeface="+mn-ea"/>
              </a:rPr>
              <a:t>4 游戏外设计</a:t>
            </a:r>
            <a:endParaRPr lang="en-US" altLang="zh-CN" spc="100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9"/>
            </p:custDataLst>
          </p:nvPr>
        </p:nvSpPr>
        <p:spPr>
          <a:xfrm>
            <a:off x="4873152" y="1081208"/>
            <a:ext cx="6699288" cy="5059679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>
                <a:sym typeface="+mn-ea"/>
              </a:rPr>
              <a:t>游戏外的实现，主要通过createview获取各种不同的视图，不同的资料通过事件队列像服务器获取，通过不同类封装的方法，例如findgame来实现事件的处理。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" name="矩形 15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120896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 rot="10800000">
            <a:off x="49695" y="-438735"/>
            <a:ext cx="653733" cy="2079552"/>
            <a:chOff x="11481422" y="5215583"/>
            <a:chExt cx="653733" cy="2079552"/>
          </a:xfrm>
        </p:grpSpPr>
        <p:sp>
          <p:nvSpPr>
            <p:cNvPr id="13" name="任意多边形: 形状 10"/>
            <p:cNvSpPr/>
            <p:nvPr>
              <p:custDataLst>
                <p:tags r:id="rId3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任意多边形: 形状 11"/>
            <p:cNvSpPr/>
            <p:nvPr>
              <p:custDataLst>
                <p:tags r:id="rId4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2"/>
            <p:cNvSpPr/>
            <p:nvPr>
              <p:custDataLst>
                <p:tags r:id="rId5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7" name="直接连接符 6"/>
          <p:cNvCxnSpPr/>
          <p:nvPr>
            <p:custDataLst>
              <p:tags r:id="rId6"/>
            </p:custDataLst>
          </p:nvPr>
        </p:nvCxnSpPr>
        <p:spPr>
          <a:xfrm>
            <a:off x="609605" y="6324651"/>
            <a:ext cx="76200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>
            <p:custDataLst>
              <p:tags r:id="rId7"/>
            </p:custDataLst>
          </p:nvPr>
        </p:nvSpPr>
        <p:spPr>
          <a:xfrm>
            <a:off x="609600" y="609600"/>
            <a:ext cx="2895613" cy="1442578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lv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4000" b="1" spc="24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游戏外设计UML图</a:t>
            </a:r>
            <a:endParaRPr lang="zh-CN" altLang="en-US" sz="4000" b="1" spc="24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 descr="~X9D~X(KV1QKNW~}MJ)L04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50585" y="3308350"/>
            <a:ext cx="5252720" cy="2755265"/>
          </a:xfrm>
          <a:prstGeom prst="rect">
            <a:avLst/>
          </a:prstGeom>
        </p:spPr>
      </p:pic>
      <p:pic>
        <p:nvPicPr>
          <p:cNvPr id="5" name="图片 4" descr="76_(ZQL%CP51MMH{UL6}%5O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50585" y="308610"/>
            <a:ext cx="4982845" cy="264287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101.xml><?xml version="1.0" encoding="utf-8"?>
<p:tagLst xmlns:p="http://schemas.openxmlformats.org/presentationml/2006/main">
  <p:tag name="KSO_WM_SLIDE_BACKGROUND_TYPE" val="frame"/>
</p:tagLst>
</file>

<file path=ppt/tags/tag102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103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104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111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112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113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114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122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23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24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25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33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34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35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36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4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4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4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4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57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58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59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61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62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63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64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244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244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SHOW_EDIT_AREA_INDICATION" val="0"/>
  <p:tag name="KSO_WM_TEMPLATE_THUMBS_INDEX" val="1、4、7、12、18、20、21、22、23、24、25、26、27"/>
  <p:tag name="KSO_WM_TEMPLATE_SUBCATEGORY" val="0"/>
  <p:tag name="KSO_WM_TAG_VERSION" val="1.0"/>
  <p:tag name="KSO_WM_BEAUTIFY_FLAG" val="#wm#"/>
  <p:tag name="KSO_WM_TEMPLATE_CATEGORY" val="custom"/>
  <p:tag name="KSO_WM_TEMPLATE_INDEX" val="20205244"/>
  <p:tag name="KSO_WM_TEMPLATE_MASTER_TYPE" val="1"/>
  <p:tag name="KSO_WM_TEMPLATE_COLOR_TYPE" val="1"/>
  <p:tag name="KSO_WM_TEMPLATE_MASTER_THUMB_INDEX" val="1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6581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6581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TEMPLATE_THUMBS_INDEX" val="1、2、3、4、5、6、7、8、9、10、11、12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TEMPLATE_SUBCATEGORY" val="0"/>
  <p:tag name="KSO_WM_TAG_VERSION" val="1.0"/>
  <p:tag name="KSO_WM_BEAUTIFY_FLAG" val="#wm#"/>
  <p:tag name="KSO_WM_TEMPLATE_CATEGORY" val="custom"/>
  <p:tag name="KSO_WM_TEMPLATE_INDEX" val="20196581"/>
</p:tagLst>
</file>

<file path=ppt/tags/tag273.xml><?xml version="1.0" encoding="utf-8"?>
<p:tagLst xmlns:p="http://schemas.openxmlformats.org/presentationml/2006/main">
  <p:tag name="KSO_WM_UNIT_ISCONTENTSTITLE" val="0"/>
  <p:tag name="KSO_WM_UNIT_ISNUMDGMTITLE" val="0"/>
  <p:tag name="KSO_WM_UNIT_PRESET_TEXT" val="蓝色&#13;小清新毕业答辩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244_1*a*1"/>
  <p:tag name="KSO_WM_TEMPLATE_CATEGORY" val="custom"/>
  <p:tag name="KSO_WM_TEMPLATE_INDEX" val="20205244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</p:tagLst>
</file>

<file path=ppt/tags/tag27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244_1*b*1"/>
  <p:tag name="KSO_WM_TEMPLATE_CATEGORY" val="custom"/>
  <p:tag name="KSO_WM_TEMPLATE_INDEX" val="20205244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</p:tagLst>
</file>

<file path=ppt/tags/tag275.xml><?xml version="1.0" encoding="utf-8"?>
<p:tagLst xmlns:p="http://schemas.openxmlformats.org/presentationml/2006/main">
  <p:tag name="KSO_WM_SLIDE_ID" val="custom20205244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5244"/>
  <p:tag name="KSO_WM_SLIDE_LAYOUT" val="a_b"/>
  <p:tag name="KSO_WM_SLIDE_LAYOUT_CNT" val="1_1"/>
  <p:tag name="KSO_WM_TEMPLATE_THUMBS_INDEX" val="1、4、7、12、18、20、21、22、23、24、25、26、27"/>
</p:tagLst>
</file>

<file path=ppt/tags/tag27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27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7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7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8497_1*i*1"/>
  <p:tag name="KSO_WM_TEMPLATE_CATEGORY" val="diagram"/>
  <p:tag name="KSO_WM_TEMPLATE_INDEX" val="20218497"/>
  <p:tag name="KSO_WM_UNIT_LAYERLEVEL" val="1"/>
  <p:tag name="KSO_WM_TAG_VERSION" val="1.0"/>
  <p:tag name="KSO_WM_BEAUTIFY_FLAG" val="#wm#"/>
  <p:tag name="KSO_WM_UNIT_TYPE" val="i"/>
  <p:tag name="KSO_WM_UNIT_INDEX" val="1"/>
  <p:tag name="KSO_WM_UNIT_FILL_FORE_SCHEMECOLOR_INDEX_BRIGHTNESS" val="0.25"/>
  <p:tag name="KSO_WM_UNIT_FILL_FORE_SCHEMECOLOR_INDEX" val="13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81.xml><?xml version="1.0" encoding="utf-8"?>
<p:tagLst xmlns:p="http://schemas.openxmlformats.org/presentationml/2006/main">
  <p:tag name="KSO_WM_UNIT_ISCONTENTSTITLE" val="1"/>
  <p:tag name="KSO_WM_UNIT_ISNUMDGMTITLE" val="0"/>
  <p:tag name="KSO_WM_UNIT_PRESET_TEXT" val="CONTENTS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18497_1*a*1"/>
  <p:tag name="KSO_WM_TEMPLATE_CATEGORY" val="diagram"/>
  <p:tag name="KSO_WM_TEMPLATE_INDEX" val="20218497"/>
  <p:tag name="KSO_WM_UNIT_LAYERLEVEL" val="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8497_1*i*2"/>
  <p:tag name="KSO_WM_TEMPLATE_CATEGORY" val="diagram"/>
  <p:tag name="KSO_WM_TEMPLATE_INDEX" val="20218497"/>
  <p:tag name="KSO_WM_UNIT_LAYERLEVEL" val="1"/>
  <p:tag name="KSO_WM_TAG_VERSION" val="1.0"/>
  <p:tag name="KSO_WM_BEAUTIFY_FLAG" val="#wm#"/>
  <p:tag name="KSO_WM_UNIT_TYPE" val="i"/>
  <p:tag name="KSO_WM_UNIT_INDEX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8497_1*l_h_i*1_1_1"/>
  <p:tag name="KSO_WM_TEMPLATE_CATEGORY" val="diagram"/>
  <p:tag name="KSO_WM_TEMPLATE_INDEX" val="20218497"/>
  <p:tag name="KSO_WM_UNIT_LAYERLEVEL" val="1_1_1"/>
  <p:tag name="KSO_WM_TAG_VERSION" val="1.0"/>
  <p:tag name="KSO_WM_BEAUTIFY_FLAG" val="#wm#"/>
  <p:tag name="KSO_WM_UNIT_TYPE" val="l_h_i"/>
  <p:tag name="KSO_WM_UNIT_INDEX" val="1_1_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8497_1*l_h_i*1_1_3"/>
  <p:tag name="KSO_WM_TEMPLATE_CATEGORY" val="diagram"/>
  <p:tag name="KSO_WM_TEMPLATE_INDEX" val="20218497"/>
  <p:tag name="KSO_WM_UNIT_LAYERLEVEL" val="1_1_1"/>
  <p:tag name="KSO_WM_TAG_VERSION" val="1.0"/>
  <p:tag name="KSO_WM_BEAUTIFY_FLAG" val="#wm#"/>
  <p:tag name="KSO_WM_UNIT_TYPE" val="l_h_i"/>
  <p:tag name="KSO_WM_UNIT_INDEX" val="1_1_3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diagram20218497_1*l_h_i*1_1_2"/>
  <p:tag name="KSO_WM_TEMPLATE_CATEGORY" val="diagram"/>
  <p:tag name="KSO_WM_TEMPLATE_INDEX" val="20218497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8497_1*l_h_i*1_2_1"/>
  <p:tag name="KSO_WM_TEMPLATE_CATEGORY" val="diagram"/>
  <p:tag name="KSO_WM_TEMPLATE_INDEX" val="20218497"/>
  <p:tag name="KSO_WM_UNIT_LAYERLEVEL" val="1_1_1"/>
  <p:tag name="KSO_WM_TAG_VERSION" val="1.0"/>
  <p:tag name="KSO_WM_BEAUTIFY_FLAG" val="#wm#"/>
  <p:tag name="KSO_WM_UNIT_TYPE" val="l_h_i"/>
  <p:tag name="KSO_WM_UNIT_INDEX" val="1_2_1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8497_1*l_h_i*1_2_3"/>
  <p:tag name="KSO_WM_TEMPLATE_CATEGORY" val="diagram"/>
  <p:tag name="KSO_WM_TEMPLATE_INDEX" val="20218497"/>
  <p:tag name="KSO_WM_UNIT_LAYERLEVEL" val="1_1_1"/>
  <p:tag name="KSO_WM_TAG_VERSION" val="1.0"/>
  <p:tag name="KSO_WM_BEAUTIFY_FLAG" val="#wm#"/>
  <p:tag name="KSO_WM_UNIT_TYPE" val="l_h_i"/>
  <p:tag name="KSO_WM_UNIT_INDEX" val="1_2_3"/>
  <p:tag name="KSO_WM_UNIT_LINE_FORE_SCHEMECOLOR_INDEX_BRIGHTNESS" val="0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88.xml><?xml version="1.0" encoding="utf-8"?>
<p:tagLst xmlns:p="http://schemas.openxmlformats.org/presentationml/2006/main">
  <p:tag name="KSO_WM_UNIT_SUBTYPE" val="a"/>
  <p:tag name="KSO_WM_UNIT_PRESET_TEXT" val="单击此处输入文本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18497_1*l_h_f*1_2_1"/>
  <p:tag name="KSO_WM_TEMPLATE_CATEGORY" val="diagram"/>
  <p:tag name="KSO_WM_TEMPLATE_INDEX" val="20218497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diagram20218497_1*l_h_i*1_2_2"/>
  <p:tag name="KSO_WM_TEMPLATE_CATEGORY" val="diagram"/>
  <p:tag name="KSO_WM_TEMPLATE_INDEX" val="20218497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SUBTYPE" val="a"/>
  <p:tag name="KSO_WM_UNIT_PRESET_TEXT" val="单击此处输入文本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18497_1*l_h_f*1_3_1"/>
  <p:tag name="KSO_WM_TEMPLATE_CATEGORY" val="diagram"/>
  <p:tag name="KSO_WM_TEMPLATE_INDEX" val="20218497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291.xml><?xml version="1.0" encoding="utf-8"?>
<p:tagLst xmlns:p="http://schemas.openxmlformats.org/presentationml/2006/main">
  <p:tag name="KSO_WM_BEAUTIFY_FLAG" val="#wm#"/>
  <p:tag name="KSO_WM_TEMPLATE_CATEGORY" val="diagram"/>
  <p:tag name="KSO_WM_TEMPLATE_INDEX" val="20218497"/>
  <p:tag name="KSO_WM_SLIDE_ID" val="diagram20218497_1"/>
  <p:tag name="KSO_WM_TEMPLATE_SUBCATEGORY" val="0"/>
  <p:tag name="KSO_WM_TEMPLATE_MASTER_TYPE" val="0"/>
  <p:tag name="KSO_WM_TEMPLATE_COLOR_TYPE" val="0"/>
  <p:tag name="KSO_WM_SLIDE_TYPE" val="contents"/>
  <p:tag name="KSO_WM_SLIDE_SUBTYPE" val="diag"/>
  <p:tag name="KSO_WM_SLIDE_ITEM_CNT" val="3"/>
  <p:tag name="KSO_WM_SLIDE_INDEX" val="1"/>
  <p:tag name="KSO_WM_DIAGRAM_GROUP_CODE" val="l1-1"/>
  <p:tag name="KSO_WM_SLIDE_DIAGTYPE" val="l"/>
  <p:tag name="KSO_WM_TAG_VERSION" val="1.0"/>
  <p:tag name="KSO_WM_SLIDE_LAYOUT" val="a_l"/>
  <p:tag name="KSO_WM_SLIDE_LAYOUT_CNT" val="1_1"/>
  <p:tag name="KSO_WM_SLIDE_BK_DARK_LIGHT" val="2"/>
  <p:tag name="KSO_WM_SLIDE_BACKGROUND_TYPE" val="general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93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294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95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96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4767_1*i*2"/>
  <p:tag name="KSO_WM_TEMPLATE_CATEGORY" val="diagram"/>
  <p:tag name="KSO_WM_TEMPLATE_INDEX" val="20214767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0517c0a8d4e643faac4c14e8bfee663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1358a491bb0086638bf8"/>
  <p:tag name="KSO_WM_CHIP_XID" val="5ef21358a491bb0086638bf9"/>
  <p:tag name="KSO_WM_UNIT_TEXT_FILL_FORE_SCHEMECOLOR_INDEX_BRIGHTNESS" val="0"/>
  <p:tag name="KSO_WM_UNIT_TEXT_FILL_FORE_SCHEMECOLOR_INDEX" val="2"/>
  <p:tag name="KSO_WM_UNIT_TEXT_FILL_TYPE" val="1"/>
  <p:tag name="KSO_WM_UNIT_VALUE" val="252"/>
  <p:tag name="KSO_WM_TEMPLATE_ASSEMBLE_XID" val="60656f9b4054ed1e2fb80d6e"/>
  <p:tag name="KSO_WM_TEMPLATE_ASSEMBLE_GROUPID" val="60656f9b4054ed1e2fb80d6e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4767_1*i*3"/>
  <p:tag name="KSO_WM_TEMPLATE_CATEGORY" val="diagram"/>
  <p:tag name="KSO_WM_TEMPLATE_INDEX" val="20214767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758ca4e4af8c46b28d1a14bc3761a7a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1358a491bb0086638bf8"/>
  <p:tag name="KSO_WM_CHIP_XID" val="5ef21358a491bb0086638bf9"/>
  <p:tag name="KSO_WM_UNIT_LINE_FORE_SCHEMECOLOR_INDEX_BRIGHTNESS" val="0"/>
  <p:tag name="KSO_WM_UNIT_LINE_FORE_SCHEMECOLOR_INDEX" val="1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630"/>
  <p:tag name="KSO_WM_TEMPLATE_ASSEMBLE_XID" val="60656f9b4054ed1e2fb80d6e"/>
  <p:tag name="KSO_WM_TEMPLATE_ASSEMBLE_GROUPID" val="60656f9b4054ed1e2fb80d6e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14767_1*i*4"/>
  <p:tag name="KSO_WM_TEMPLATE_CATEGORY" val="diagram"/>
  <p:tag name="KSO_WM_TEMPLATE_INDEX" val="20214767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660ef649c3cd4167ac48b71d6d399a1a"/>
  <p:tag name="KSO_WM_UNIT_DECORATE_INFO" val="{&quot;ReferentInfo&quot;:{&quot;Id&quot;:&quot;slide&quot;,&quot;X&quot;:{&quot;Pos&quot;:0},&quot;Y&quot;:{&quot;Pos&quot;:0}},&quot;DecorateInfoX&quot;:{&quot;Pos&quot;:0,&quot;IsAbs&quot;:true},&quot;DecorateInfoY&quot;:{&quot;Pos&quot;:0,&quot;IsAbs&quot;:true},&quot;DecorateInfoW&quot;:{&quot;IsAbs&quot;:true},&quot;DecorateInfoH&quot;:{&quot;IsAbs&quot;:true},&quot;whChangeMode&quot;:0}"/>
  <p:tag name="KSO_WM_CHIP_GROUPID" val="5ef21358a491bb0086638bf8"/>
  <p:tag name="KSO_WM_CHIP_XID" val="5ef21358a491bb0086638bf9"/>
  <p:tag name="KSO_WM_UNIT_FILL_FORE_SCHEMECOLOR_INDEX_BRIGHTNESS" val="0"/>
  <p:tag name="KSO_WM_UNIT_FILL_FORE_SCHEMECOLOR_INDEX" val="14"/>
  <p:tag name="KSO_WM_UNIT_FILL_TYPE" val="1"/>
  <p:tag name="KSO_WM_UNIT_VALUE" val="3"/>
  <p:tag name="KSO_WM_TEMPLATE_ASSEMBLE_XID" val="60656f9b4054ed1e2fb80d6e"/>
  <p:tag name="KSO_WM_TEMPLATE_ASSEMBLE_GROUPID" val="60656f9b4054ed1e2fb80d6e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14767_1*i*5"/>
  <p:tag name="KSO_WM_TEMPLATE_CATEGORY" val="diagram"/>
  <p:tag name="KSO_WM_TEMPLATE_INDEX" val="20214767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600c20734b6f4271bb27757094427133"/>
  <p:tag name="KSO_WM_UNIT_DECORATE_INFO" val="{&quot;ReferentInfo&quot;:{&quot;Id&quot;:&quot;slide&quot;,&quot;X&quot;:{&quot;Pos&quot;:0},&quot;Y&quot;:{&quot;Pos&quot;:0}},&quot;DecorateInfoX&quot;:{&quot;Pos&quot;:0,&quot;IsAbs&quot;:true},&quot;DecorateInfoY&quot;:{&quot;Pos&quot;:0,&quot;IsAbs&quot;:true},&quot;DecorateInfoW&quot;:{&quot;IsAbs&quot;:true},&quot;DecorateInfoH&quot;:{&quot;IsAbs&quot;:true},&quot;whChangeMode&quot;:0}"/>
  <p:tag name="KSO_WM_CHIP_GROUPID" val="5ef21358a491bb0086638bf8"/>
  <p:tag name="KSO_WM_CHIP_XID" val="5ef21358a491bb0086638bf9"/>
  <p:tag name="KSO_WM_UNIT_FILL_FORE_SCHEMECOLOR_INDEX_BRIGHTNESS" val="0"/>
  <p:tag name="KSO_WM_UNIT_FILL_FORE_SCHEMECOLOR_INDEX" val="14"/>
  <p:tag name="KSO_WM_UNIT_FILL_TYPE" val="1"/>
  <p:tag name="KSO_WM_UNIT_VALUE" val="3"/>
  <p:tag name="KSO_WM_TEMPLATE_ASSEMBLE_XID" val="60656f9b4054ed1e2fb80d6e"/>
  <p:tag name="KSO_WM_TEMPLATE_ASSEMBLE_GROUPID" val="60656f9b4054ed1e2fb80d6e"/>
</p:tagLst>
</file>

<file path=ppt/tags/tag3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4767_1*a*1"/>
  <p:tag name="KSO_WM_TEMPLATE_CATEGORY" val="diagram"/>
  <p:tag name="KSO_WM_TEMPLATE_INDEX" val="20214767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d1c512ddca3544ba95f8a7800298198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71bed2ff589640589acbf602a3d3dc60"/>
  <p:tag name="KSO_WM_UNIT_TEXT_FILL_FORE_SCHEMECOLOR_INDEX_BRIGHTNESS" val="0"/>
  <p:tag name="KSO_WM_UNIT_TEXT_FILL_FORE_SCHEMECOLOR_INDEX" val="13"/>
  <p:tag name="KSO_WM_UNIT_TEXT_FILL_TYPE" val="1"/>
  <p:tag name="KSO_WM_TEMPLATE_ASSEMBLE_XID" val="60656f9b4054ed1e2fb80d6e"/>
  <p:tag name="KSO_WM_TEMPLATE_ASSEMBLE_GROUPID" val="60656f9b4054ed1e2fb80d6e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i*1_1_1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TYPE" val="m_h_i"/>
  <p:tag name="KSO_WM_UNIT_INDEX" val="1_1_1"/>
  <p:tag name="KSO_WM_UNIT_FILL_FORE_SCHEMECOLOR_INDEX_BRIGHTNESS" val="0"/>
  <p:tag name="KSO_WM_UNIT_FILL_FORE_SCHEMECOLOR_INDEX" val="8"/>
  <p:tag name="KSO_WM_UNIT_FILL_TYPE" val="1"/>
  <p:tag name="KSO_WM_UNIT_USESOURCEFORMAT_APPLY" val="1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i*1_4_1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TYPE" val="m_h_i"/>
  <p:tag name="KSO_WM_UNIT_INDEX" val="1_4_1"/>
  <p:tag name="KSO_WM_UNIT_FILL_FORE_SCHEMECOLOR_INDEX_BRIGHTNESS" val="0"/>
  <p:tag name="KSO_WM_UNIT_FILL_FORE_SCHEMECOLOR_INDEX" val="9"/>
  <p:tag name="KSO_WM_UNIT_FILL_TYPE" val="1"/>
  <p:tag name="KSO_WM_UNIT_USESOURCEFORMAT_APPLY" val="1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i*1_2_1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TYPE" val="m_h_i"/>
  <p:tag name="KSO_WM_UNIT_INDEX" val="1_2_1"/>
  <p:tag name="KSO_WM_UNIT_FILL_FORE_SCHEMECOLOR_INDEX_BRIGHTNESS" val="0"/>
  <p:tag name="KSO_WM_UNIT_FILL_FORE_SCHEMECOLOR_INDEX" val="7"/>
  <p:tag name="KSO_WM_UNIT_FILL_TYPE" val="1"/>
  <p:tag name="KSO_WM_UNIT_USESOURCEFORMAT_APPLY" val="1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i*1_3_1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TYPE" val="m_h_i"/>
  <p:tag name="KSO_WM_UNIT_INDEX" val="1_3_1"/>
  <p:tag name="KSO_WM_UNIT_FILL_FORE_SCHEMECOLOR_INDEX_BRIGHTNESS" val="0"/>
  <p:tag name="KSO_WM_UNIT_FILL_FORE_SCHEMECOLOR_INDEX" val="5"/>
  <p:tag name="KSO_WM_UNIT_FILL_TYPE" val="1"/>
  <p:tag name="KSO_WM_UNIT_USESOURCEFORMAT_APPLY" val="1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i*1_3_2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TYPE" val="m_h_i"/>
  <p:tag name="KSO_WM_UNIT_INDEX" val="1_3_2"/>
  <p:tag name="KSO_WM_UNIT_FILL_FORE_SCHEMECOLOR_INDEX_BRIGHTNESS" val="0.4"/>
  <p:tag name="KSO_WM_UNIT_FILL_FORE_SCHEMECOLOR_INDEX" val="5"/>
  <p:tag name="KSO_WM_UNIT_FILL_TYPE" val="1"/>
  <p:tag name="KSO_WM_UNIT_USESOURCEFORMAT_APPLY" val="1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i*1_3_3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TYPE" val="m_h_i"/>
  <p:tag name="KSO_WM_UNIT_INDEX" val="1_3_3"/>
  <p:tag name="KSO_WM_UNIT_FILL_FORE_SCHEMECOLOR_INDEX_BRIGHTNESS" val="0"/>
  <p:tag name="KSO_WM_UNIT_FILL_FORE_SCHEMECOLOR_INDEX" val="5"/>
  <p:tag name="KSO_WM_UNIT_FILL_TYPE" val="1"/>
  <p:tag name="KSO_WM_UNIT_USESOURCEFORMAT_APPLY" val="1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i*1_3_4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TYPE" val="m_h_i"/>
  <p:tag name="KSO_WM_UNIT_INDEX" val="1_3_4"/>
  <p:tag name="KSO_WM_UNIT_FILL_FORE_SCHEMECOLOR_INDEX_BRIGHTNESS" val="-0.25"/>
  <p:tag name="KSO_WM_UNIT_FILL_FORE_SCHEMECOLOR_INDEX" val="5"/>
  <p:tag name="KSO_WM_UNIT_FILL_TYPE" val="1"/>
  <p:tag name="KSO_WM_UNIT_USESOURCEFORMAT_APPLY" val="1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i*1_2_2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TYPE" val="m_h_i"/>
  <p:tag name="KSO_WM_UNIT_INDEX" val="1_2_2"/>
  <p:tag name="KSO_WM_UNIT_FILL_FORE_SCHEMECOLOR_INDEX_BRIGHTNESS" val="0.4"/>
  <p:tag name="KSO_WM_UNIT_FILL_FORE_SCHEMECOLOR_INDEX" val="7"/>
  <p:tag name="KSO_WM_UNIT_FILL_TYPE" val="1"/>
  <p:tag name="KSO_WM_UNIT_USESOURCEFORMAT_APPLY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i*1_2_3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TYPE" val="m_h_i"/>
  <p:tag name="KSO_WM_UNIT_INDEX" val="1_2_3"/>
  <p:tag name="KSO_WM_UNIT_FILL_FORE_SCHEMECOLOR_INDEX_BRIGHTNESS" val="0"/>
  <p:tag name="KSO_WM_UNIT_FILL_FORE_SCHEMECOLOR_INDEX" val="7"/>
  <p:tag name="KSO_WM_UNIT_FILL_TYPE" val="1"/>
  <p:tag name="KSO_WM_UNIT_USESOURCEFORMAT_APPLY" val="1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i*1_2_4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TYPE" val="m_h_i"/>
  <p:tag name="KSO_WM_UNIT_INDEX" val="1_2_4"/>
  <p:tag name="KSO_WM_UNIT_FILL_FORE_SCHEMECOLOR_INDEX_BRIGHTNESS" val="-0.25"/>
  <p:tag name="KSO_WM_UNIT_FILL_FORE_SCHEMECOLOR_INDEX" val="7"/>
  <p:tag name="KSO_WM_UNIT_FILL_TYPE" val="1"/>
  <p:tag name="KSO_WM_UNIT_USESOURCEFORMAT_APPLY" val="1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i*1_1_2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TYPE" val="m_h_i"/>
  <p:tag name="KSO_WM_UNIT_INDEX" val="1_1_2"/>
  <p:tag name="KSO_WM_UNIT_USESOURCEFORMAT_APPLY" val="1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i*1_1_3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TYPE" val="m_h_i"/>
  <p:tag name="KSO_WM_UNIT_INDEX" val="1_1_3"/>
  <p:tag name="KSO_WM_UNIT_FILL_FORE_SCHEMECOLOR_INDEX_BRIGHTNESS" val="0.4"/>
  <p:tag name="KSO_WM_UNIT_FILL_FORE_SCHEMECOLOR_INDEX" val="8"/>
  <p:tag name="KSO_WM_UNIT_FILL_TYPE" val="1"/>
  <p:tag name="KSO_WM_UNIT_USESOURCEFORMAT_APPLY" val="1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i*1_1_4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TYPE" val="m_h_i"/>
  <p:tag name="KSO_WM_UNIT_INDEX" val="1_1_4"/>
  <p:tag name="KSO_WM_UNIT_FILL_FORE_SCHEMECOLOR_INDEX_BRIGHTNESS" val="0"/>
  <p:tag name="KSO_WM_UNIT_FILL_FORE_SCHEMECOLOR_INDEX" val="8"/>
  <p:tag name="KSO_WM_UNIT_FILL_TYPE" val="1"/>
  <p:tag name="KSO_WM_UNIT_USESOURCEFORMAT_APPLY" val="1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i*1_1_6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TYPE" val="m_h_i"/>
  <p:tag name="KSO_WM_UNIT_INDEX" val="1_1_6"/>
  <p:tag name="KSO_WM_UNIT_FILL_FORE_SCHEMECOLOR_INDEX_BRIGHTNESS" val="-0.25"/>
  <p:tag name="KSO_WM_UNIT_FILL_FORE_SCHEMECOLOR_INDEX" val="8"/>
  <p:tag name="KSO_WM_UNIT_FILL_TYPE" val="1"/>
  <p:tag name="KSO_WM_UNIT_USESOURCEFORMAT_APPLY" val="1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i*1_1_5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TYPE" val="m_h_i"/>
  <p:tag name="KSO_WM_UNIT_INDEX" val="1_1_5"/>
  <p:tag name="KSO_WM_UNIT_FILL_FORE_SCHEMECOLOR_INDEX_BRIGHTNESS" val="0.25"/>
  <p:tag name="KSO_WM_UNIT_FILL_FORE_SCHEMECOLOR_INDEX" val="13"/>
  <p:tag name="KSO_WM_UNIT_FILL_TYPE" val="1"/>
  <p:tag name="KSO_WM_UNIT_USESOURCEFORMAT_APPLY" val="1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i*1_1"/>
  <p:tag name="KSO_WM_TEMPLATE_CATEGORY" val="diagram"/>
  <p:tag name="KSO_WM_TEMPLATE_INDEX" val="20214862"/>
  <p:tag name="KSO_WM_UNIT_LAYERLEVEL" val="1_1"/>
  <p:tag name="KSO_WM_TAG_VERSION" val="1.0"/>
  <p:tag name="KSO_WM_BEAUTIFY_FLAG" val="#wm#"/>
  <p:tag name="KSO_WM_UNIT_TYPE" val="m_i"/>
  <p:tag name="KSO_WM_UNIT_INDEX" val="1_1"/>
  <p:tag name="KSO_WM_UNIT_USESOURCEFORMAT_APPLY" val="1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i*1_4_2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TYPE" val="m_h_i"/>
  <p:tag name="KSO_WM_UNIT_INDEX" val="1_4_2"/>
  <p:tag name="KSO_WM_UNIT_FILL_FORE_SCHEMECOLOR_INDEX_BRIGHTNESS" val="0.4"/>
  <p:tag name="KSO_WM_UNIT_FILL_FORE_SCHEMECOLOR_INDEX" val="9"/>
  <p:tag name="KSO_WM_UNIT_FILL_TYPE" val="1"/>
  <p:tag name="KSO_WM_UNIT_USESOURCEFORMAT_APPLY" val="1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i*1_4_3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TYPE" val="m_h_i"/>
  <p:tag name="KSO_WM_UNIT_INDEX" val="1_4_3"/>
  <p:tag name="KSO_WM_UNIT_FILL_FORE_SCHEMECOLOR_INDEX_BRIGHTNESS" val="0"/>
  <p:tag name="KSO_WM_UNIT_FILL_FORE_SCHEMECOLOR_INDEX" val="9"/>
  <p:tag name="KSO_WM_UNIT_FILL_TYPE" val="1"/>
  <p:tag name="KSO_WM_UNIT_USESOURCEFORMAT_APPLY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i*1_4_4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TYPE" val="m_h_i"/>
  <p:tag name="KSO_WM_UNIT_INDEX" val="1_4_4"/>
  <p:tag name="KSO_WM_UNIT_FILL_FORE_SCHEMECOLOR_INDEX_BRIGHTNESS" val="-0.25"/>
  <p:tag name="KSO_WM_UNIT_FILL_FORE_SCHEMECOLOR_INDEX" val="9"/>
  <p:tag name="KSO_WM_UNIT_FILL_TYPE" val="1"/>
  <p:tag name="KSO_WM_UNIT_USESOURCEFORMAT_APPLY" val="1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i*1_2"/>
  <p:tag name="KSO_WM_TEMPLATE_CATEGORY" val="diagram"/>
  <p:tag name="KSO_WM_TEMPLATE_INDEX" val="20214862"/>
  <p:tag name="KSO_WM_UNIT_LAYERLEVEL" val="1_1"/>
  <p:tag name="KSO_WM_TAG_VERSION" val="1.0"/>
  <p:tag name="KSO_WM_BEAUTIFY_FLAG" val="#wm#"/>
  <p:tag name="KSO_WM_UNIT_TYPE" val="m_i"/>
  <p:tag name="KSO_WM_UNIT_INDEX" val="1_2"/>
  <p:tag name="KSO_WM_UNIT_FILL_FORE_SCHEMECOLOR_INDEX_BRIGHTNESS" val="0.25"/>
  <p:tag name="KSO_WM_UNIT_FILL_FORE_SCHEMECOLOR_INDEX" val="13"/>
  <p:tag name="KSO_WM_UNIT_FILL_TYPE" val="1"/>
  <p:tag name="KSO_WM_UNIT_USESOURCEFORMAT_APPLY" val="1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x*1_4_1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VALUE" val="115*115"/>
  <p:tag name="KSO_WM_UNIT_TYPE" val="m_h_x"/>
  <p:tag name="KSO_WM_UNIT_INDEX" val="1_4_1"/>
  <p:tag name="KSO_WM_UNIT_FILL_FORE_SCHEMECOLOR_INDEX_BRIGHTNESS" val="0"/>
  <p:tag name="KSO_WM_UNIT_FILL_FORE_SCHEMECOLOR_INDEX" val="14"/>
  <p:tag name="KSO_WM_UNIT_FILL_TYPE" val="1"/>
  <p:tag name="KSO_WM_UNIT_USESOURCEFORMAT_APPLY" val="1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x*1_3_1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VALUE" val="102*95"/>
  <p:tag name="KSO_WM_UNIT_TYPE" val="m_h_x"/>
  <p:tag name="KSO_WM_UNIT_INDEX" val="1_3_1"/>
  <p:tag name="KSO_WM_UNIT_FILL_FORE_SCHEMECOLOR_INDEX_BRIGHTNESS" val="0"/>
  <p:tag name="KSO_WM_UNIT_FILL_FORE_SCHEMECOLOR_INDEX" val="14"/>
  <p:tag name="KSO_WM_UNIT_FILL_TYPE" val="1"/>
  <p:tag name="KSO_WM_UNIT_USESOURCEFORMAT_APPLY" val="1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x*1_2_1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VALUE" val="93*93"/>
  <p:tag name="KSO_WM_UNIT_TYPE" val="m_h_x"/>
  <p:tag name="KSO_WM_UNIT_INDEX" val="1_2_1"/>
  <p:tag name="KSO_WM_UNIT_FILL_FORE_SCHEMECOLOR_INDEX_BRIGHTNESS" val="0"/>
  <p:tag name="KSO_WM_UNIT_FILL_FORE_SCHEMECOLOR_INDEX" val="14"/>
  <p:tag name="KSO_WM_UNIT_FILL_TYPE" val="1"/>
  <p:tag name="KSO_WM_UNIT_USESOURCEFORMAT_APPLY" val="1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x*1_1_1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VALUE" val="112*115"/>
  <p:tag name="KSO_WM_UNIT_TYPE" val="m_h_x"/>
  <p:tag name="KSO_WM_UNIT_INDEX" val="1_1_1"/>
  <p:tag name="KSO_WM_UNIT_FILL_FORE_SCHEMECOLOR_INDEX_BRIGHTNESS" val="0"/>
  <p:tag name="KSO_WM_UNIT_FILL_FORE_SCHEMECOLOR_INDEX" val="14"/>
  <p:tag name="KSO_WM_UNIT_FILL_TYPE" val="1"/>
  <p:tag name="KSO_WM_UNIT_USESOURCEFORMAT_APPLY" val="1"/>
</p:tagLst>
</file>

<file path=ppt/tags/tag326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214862_2*m_h_f*1_1_1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VALUE" val="32"/>
  <p:tag name="KSO_WM_UNIT_PRESET_TEXT" val="单击此处输入你的正文"/>
  <p:tag name="KSO_WM_UNIT_TEXT_FILL_FORE_SCHEMECOLOR_INDEX_BRIGHTNESS" val="0"/>
  <p:tag name="KSO_WM_UNIT_TEXT_FILL_FORE_SCHEMECOLOR_INDEX" val="16"/>
  <p:tag name="KSO_WM_UNIT_TEXT_FILL_TYPE" val="1"/>
  <p:tag name="KSO_WM_UNIT_USESOURCEFORMAT_APPLY" val="1"/>
</p:tagLst>
</file>

<file path=ppt/tags/tag327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3_1"/>
  <p:tag name="KSO_WM_UNIT_ID" val="diagram20214862_2*m_h_f*1_3_1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VALUE" val="32"/>
  <p:tag name="KSO_WM_UNIT_PRESET_TEXT" val="单击此处输入你的正文"/>
  <p:tag name="KSO_WM_UNIT_TEXT_FILL_FORE_SCHEMECOLOR_INDEX_BRIGHTNESS" val="0"/>
  <p:tag name="KSO_WM_UNIT_TEXT_FILL_FORE_SCHEMECOLOR_INDEX" val="16"/>
  <p:tag name="KSO_WM_UNIT_TEXT_FILL_TYPE" val="1"/>
  <p:tag name="KSO_WM_UNIT_USESOURCEFORMAT_APPLY" val="1"/>
</p:tagLst>
</file>

<file path=ppt/tags/tag328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4_1"/>
  <p:tag name="KSO_WM_UNIT_ID" val="diagram20214862_2*m_h_f*1_4_1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VALUE" val="32"/>
  <p:tag name="KSO_WM_UNIT_PRESET_TEXT" val="单击此处输入你的正文"/>
  <p:tag name="KSO_WM_UNIT_TEXT_FILL_FORE_SCHEMECOLOR_INDEX_BRIGHTNESS" val="0"/>
  <p:tag name="KSO_WM_UNIT_TEXT_FILL_FORE_SCHEMECOLOR_INDEX" val="16"/>
  <p:tag name="KSO_WM_UNIT_TEXT_FILL_TYPE" val="1"/>
  <p:tag name="KSO_WM_UNIT_USESOURCEFORMAT_APPLY" val="1"/>
</p:tagLst>
</file>

<file path=ppt/tags/tag329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diagram20214862_2*m_h_f*1_2_1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VALUE" val="32"/>
  <p:tag name="KSO_WM_UNIT_PRESET_TEXT" val="单击此处输入你的正文"/>
  <p:tag name="KSO_WM_UNIT_TEXT_FILL_FORE_SCHEMECOLOR_INDEX_BRIGHTNESS" val="0"/>
  <p:tag name="KSO_WM_UNIT_TEXT_FILL_FORE_SCHEMECOLOR_INDEX" val="16"/>
  <p:tag name="KSO_WM_UNIT_TEXT_FILL_TYPE" val="1"/>
  <p:tag name="KSO_WM_UNIT_USESOURCEFORMAT_APPLY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67"/>
  <p:tag name="KSO_WM_SLIDE_ID" val="diagram20214767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23*540"/>
  <p:tag name="KSO_WM_SLIDE_POSITION" val="0*0"/>
  <p:tag name="KSO_WM_TAG_VERSION" val="1.0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.71250000000000002,&quot;rightAbs&quot;:false,&quot;top&quot;:0,&quot;topAbs&quot;:false,&quot;type&quot;:&quot;leftRight&quot;},{&quot;bottom&quot;:0,&quot;bottomAbs&quot;:false,&quot;left&quot;:0,&quot;leftAbs&quot;:false,&quot;right&quot;:0,&quot;rightAbs&quot;:false,&quot;top&quot;:0,&quot;topAbs&quot;:false,&quot;type&quot;:&quot;general&quot;}],&quot;direction&quot;:1,&quot;id&quot;:&quot;2021-04-01T15:55:51&quot;,&quot;maxSize&quot;:{&quot;size1&quot;:26.300000000000001},&quot;minSize&quot;:{&quot;size1&quot;:26.300000000000001},&quot;normalSize&quot;:{&quot;size1&quot;:26.300000000000001},&quot;subLayout&quot;:[{&quot;id&quot;:&quot;2021-04-01T15:55:51&quot;,&quot;margin&quot;:{&quot;bottom&quot;:8.4670000076293945,&quot;left&quot;:1.6929999589920044,&quot;right&quot;:0.026000002399086952,&quot;top&quot;:3.3870000839233398},&quot;type&quot;:0},{&quot;id&quot;:&quot;2021-04-01T15:55:51&quot;,&quot;margin&quot;:{&quot;bottom&quot;:2.5399999618530273,&quot;left&quot;:2.0899999141693115,&quot;right&quot;:2.5399999618530273,&quot;top&quot;:2.1170001029968262},&quot;type&quot;:0}],&quot;type&quot;:0}"/>
  <p:tag name="KSO_WM_SLIDE_BACKGROUND" val="[&quot;leftRight&quot;,&quot;general&quot;]"/>
  <p:tag name="KSO_WM_SLIDE_RATIO" val="1.777778"/>
  <p:tag name="KSO_WM_CHIP_INFOS" val="{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FILLPROP" val="[[{&quot;fill_id&quot;:&quot;95c973fcd6134020a63a4180aebd3213&quot;,&quot;fill_align&quot;:&quot;lt&quot;,&quot;text_align&quot;:&quot;lt&quot;,&quot;text_direction&quot;:&quot;horizontal&quot;,&quot;chip_types&quot;:[&quot;text&quot;,&quot;header&quot;]},{&quot;fill_id&quot;:&quot;1c24f19bff6c4bd6a5f20f57a535bdbe&quot;,&quot;fill_align&quot;:&quot;cm&quot;,&quot;text_align&quot;:&quot;lm&quot;,&quot;text_direction&quot;:&quot;horizontal&quot;,&quot;chip_types&quot;:[&quot;diagram&quot;,&quot;pictext&quot;,&quot;text&quot;,&quot;picture&quot;,&quot;chart&quot;,&quot;table&quot;,&quot;video&quot;],&quot;support_features&quot;:[&quot;collage&quot;,&quot;carousel&quot;]}]]"/>
  <p:tag name="KSO_WM_CHIP_XID" val="5ef21358a491bb0086638bf9"/>
  <p:tag name="KSO_WM_SLIDE_CAN_ADD_NAVIGATION" val="1"/>
  <p:tag name="KSO_WM_CHIP_GROUPID" val="5ef21358a491bb0086638bf8"/>
  <p:tag name="KSO_WM_SLIDE_BK_DARK_LIGHT" val="2"/>
  <p:tag name="KSO_WM_SLIDE_BACKGROUND_TYPE" val="leftRight"/>
  <p:tag name="KSO_WM_SLIDE_SUPPORT_FEATURE_TYPE" val="3"/>
  <p:tag name="KSO_WM_TEMPLATE_ASSEMBLE_XID" val="60656f9b4054ed1e2fb80d6e"/>
  <p:tag name="KSO_WM_TEMPLATE_ASSEMBLE_GROUPID" val="60656f9b4054ed1e2fb80d6e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32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33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34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35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9302_1*i*2"/>
  <p:tag name="KSO_WM_TEMPLATE_CATEGORY" val="diagram"/>
  <p:tag name="KSO_WM_TEMPLATE_INDEX" val="20209302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bae5be09e96d4dea88762a8dbed3f96b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e16dac24467045eea2568f02501ab974&quot;,&quot;X&quot;:{&quot;Pos&quot;:0},&quot;Y&quot;:{&quot;Pos&quot;:0}},&quot;whChangeMode&quot;:0}"/>
  <p:tag name="KSO_WM_CHIP_GROUPID" val="5f0e62ba8050c250ba65b19c"/>
  <p:tag name="KSO_WM_CHIP_XID" val="5f0e62ba8050c250ba65b19d"/>
  <p:tag name="KSO_WM_TEMPLATE_ASSEMBLE_XID" val="5f9a224be01a7e847d6fd29b"/>
  <p:tag name="KSO_WM_TEMPLATE_ASSEMBLE_GROUPID" val="5f9a224be01a7e847d6fd29b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9302_1*i*3"/>
  <p:tag name="KSO_WM_TEMPLATE_CATEGORY" val="diagram"/>
  <p:tag name="KSO_WM_TEMPLATE_INDEX" val="20209302"/>
  <p:tag name="KSO_WM_UNIT_LAYERLEVEL" val="1"/>
  <p:tag name="KSO_WM_TAG_VERSION" val="1.0"/>
  <p:tag name="KSO_WM_BEAUTIFY_FLAG" val="#wm#"/>
  <p:tag name="KSO_WM_UNIT_SM_LIMIT_TYPE" val="0"/>
  <p:tag name="KSO_WM_CHIP_GROUPID" val="5f0e62ba8050c250ba65b19c"/>
  <p:tag name="KSO_WM_CHIP_XID" val="5f0e62ba8050c250ba65b19d"/>
  <p:tag name="KSO_WM_UNIT_FILL_FORE_SCHEMECOLOR_INDEX_BRIGHTNESS" val="-0.25"/>
  <p:tag name="KSO_WM_UNIT_FILL_FORE_SCHEMECOLOR_INDEX" val="14"/>
  <p:tag name="KSO_WM_UNIT_FILL_TYPE" val="1"/>
  <p:tag name="KSO_WM_UNIT_VALUE" val="3"/>
  <p:tag name="KSO_WM_TEMPLATE_ASSEMBLE_XID" val="5f9a224be01a7e847d6fd29b"/>
  <p:tag name="KSO_WM_TEMPLATE_ASSEMBLE_GROUPID" val="5f9a224be01a7e847d6fd29b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9302_1*i*4"/>
  <p:tag name="KSO_WM_TEMPLATE_CATEGORY" val="diagram"/>
  <p:tag name="KSO_WM_TEMPLATE_INDEX" val="20209302"/>
  <p:tag name="KSO_WM_UNIT_LAYERLEVEL" val="1"/>
  <p:tag name="KSO_WM_TAG_VERSION" val="1.0"/>
  <p:tag name="KSO_WM_BEAUTIFY_FLAG" val="#wm#"/>
  <p:tag name="KSO_WM_UNIT_SM_LIMIT_TYPE" val="0"/>
  <p:tag name="KSO_WM_CHIP_GROUPID" val="5f0e62ba8050c250ba65b19c"/>
  <p:tag name="KSO_WM_CHIP_XID" val="5f0e62ba8050c250ba65b19d"/>
  <p:tag name="KSO_WM_UNIT_FILL_FORE_SCHEMECOLOR_INDEX_BRIGHTNESS" val="-0.25"/>
  <p:tag name="KSO_WM_UNIT_FILL_FORE_SCHEMECOLOR_INDEX" val="14"/>
  <p:tag name="KSO_WM_UNIT_FILL_TYPE" val="1"/>
  <p:tag name="KSO_WM_UNIT_VALUE" val="3"/>
  <p:tag name="KSO_WM_TEMPLATE_ASSEMBLE_XID" val="5f9a224be01a7e847d6fd29b"/>
  <p:tag name="KSO_WM_TEMPLATE_ASSEMBLE_GROUPID" val="5f9a224be01a7e847d6fd29b"/>
</p:tagLst>
</file>

<file path=ppt/tags/tag33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9302_1*a*1"/>
  <p:tag name="KSO_WM_TEMPLATE_CATEGORY" val="diagram"/>
  <p:tag name="KSO_WM_TEMPLATE_INDEX" val="20209302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e16dac24467045eea2568f02501ab97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a06790847e3944fdb18f406a26c66c23"/>
  <p:tag name="KSO_WM_UNIT_SUPPORT_BIG_FONT" val="1"/>
  <p:tag name="KSO_WM_UNIT_TEXT_FILL_FORE_SCHEMECOLOR_INDEX_BRIGHTNESS" val="0"/>
  <p:tag name="KSO_WM_UNIT_TEXT_FILL_FORE_SCHEMECOLOR_INDEX" val="13"/>
  <p:tag name="KSO_WM_UNIT_TEXT_FILL_TYPE" val="1"/>
  <p:tag name="KSO_WM_TEMPLATE_ASSEMBLE_XID" val="5f9a224be01a7e847d6fd29b"/>
  <p:tag name="KSO_WM_TEMPLATE_ASSEMBLE_GROUPID" val="5f9a224be01a7e847d6fd29b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9302_1*f*1"/>
  <p:tag name="KSO_WM_TEMPLATE_CATEGORY" val="diagram"/>
  <p:tag name="KSO_WM_TEMPLATE_INDEX" val="20209302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25"/>
  <p:tag name="KSO_WM_UNIT_SHOW_EDIT_AREA_INDICATION" val="1"/>
  <p:tag name="KSO_WM_CHIP_GROUPID" val="5e6b05596848fb12bee65ac8"/>
  <p:tag name="KSO_WM_CHIP_XID" val="5e6b05596848fb12bee65aca"/>
  <p:tag name="KSO_WM_UNIT_DEC_AREA_ID" val="bf8c6582b5db4236ba982594db6c7a5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73948b26604546029ec9835124279b75"/>
  <p:tag name="KSO_WM_UNIT_SUPPORT_UNIT_TYPE" val="[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f9a224be01a7e847d6fd29b"/>
  <p:tag name="KSO_WM_TEMPLATE_ASSEMBLE_GROUPID" val="5f9a224be01a7e847d6fd29b"/>
</p:tagLst>
</file>

<file path=ppt/tags/tag341.xml><?xml version="1.0" encoding="utf-8"?>
<p:tagLst xmlns:p="http://schemas.openxmlformats.org/presentationml/2006/main">
  <p:tag name="KSO_WM_BEAUTIFY_FLAG" val="#wm#"/>
  <p:tag name="KSO_WM_TEMPLATE_CATEGORY" val="diagram"/>
  <p:tag name="KSO_WM_TEMPLATE_INDEX" val="20209302"/>
  <p:tag name="KSO_WM_SLIDE_BACKGROUND" val="[&quot;leftRight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0e62ba8050c250ba65b19d"/>
  <p:tag name="KSO_WM_CHIP_FILLPROP" val="[[{&quot;text_align&quot;:&quot;lm&quot;,&quot;text_direction&quot;:&quot;horizontal&quot;,&quot;support_big_font&quot;:true,&quot;fill_id&quot;:&quot;15d635f685fd4d2491c2cd80a5f3ea4a&quot;,&quot;fill_align&quot;:&quot;lm&quot;,&quot;chip_types&quot;:[&quot;header&quot;]},{&quot;text_align&quot;:&quot;lm&quot;,&quot;text_direction&quot;:&quot;horizontal&quot;,&quot;support_features&quot;:[&quot;collage&quot;,&quot;carousel&quot;,&quot;creativecrop&quot;],&quot;support_big_font&quot;:false,&quot;fill_id&quot;:&quot;9cbd9f1010bd4d7788a004738f3d0e36&quot;,&quot;fill_align&quot;:&quot;lm&quot;,&quot;chip_types&quot;:[&quot;pictext&quot;,&quot;text&quot;,&quot;picture&quot;,&quot;chart&quot;,&quot;table&quot;,&quot;video&quot;]},{&quot;text_align&quot;:&quot;lm&quot;,&quot;text_direction&quot;:&quot;horizontal&quot;,&quot;support_big_font&quot;:false,&quot;fill_id&quot;:&quot;2d6de27137194b1b9669246963d33e19&quot;,&quot;fill_align&quot;:&quot;lm&quot;,&quot;chip_types&quot;:[&quot;pictext&quot;,&quot;text&quot;,&quot;picture&quot;,&quot;chart&quot;,&quot;table&quot;]}],[{&quot;text_align&quot;:&quot;lm&quot;,&quot;text_direction&quot;:&quot;horizontal&quot;,&quot;support_big_font&quot;:true,&quot;fill_id&quot;:&quot;15d635f685fd4d2491c2cd80a5f3ea4a&quot;,&quot;fill_align&quot;:&quot;lm&quot;,&quot;chip_types&quot;:[&quot;header&quot;]},{&quot;text_align&quot;:&quot;lm&quot;,&quot;text_direction&quot;:&quot;horizontal&quot;,&quot;support_big_font&quot;:false,&quot;fill_id&quot;:&quot;9cbd9f1010bd4d7788a004738f3d0e36&quot;,&quot;fill_align&quot;:&quot;lm&quot;,&quot;chip_types&quot;:[&quot;pictext&quot;,&quot;picture&quot;,&quot;chart&quot;,&quot;table&quot;,&quot;video&quot;]},{&quot;text_align&quot;:&quot;lm&quot;,&quot;text_direction&quot;:&quot;horizontal&quot;,&quot;support_features&quot;:[&quot;collage&quot;,&quot;carousel&quot;,&quot;creativecrop&quot;],&quot;support_big_font&quot;:true,&quot;fill_id&quot;:&quot;2d6de27137194b1b9669246963d33e19&quot;,&quot;fill_align&quot;:&quot;lm&quot;,&quot;chip_types&quot;:[&quot;pictext&quot;,&quot;text&quot;,&quot;picture&quot;,&quot;chart&quot;,&quot;table&quot;,&quot;video&quot;]}]]"/>
  <p:tag name="KSO_WM_SLIDE_ID" val="diagram20209302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12*540"/>
  <p:tag name="KSO_WM_SLIDE_POSITION" val="0*0"/>
  <p:tag name="KSO_WM_TAG_VERSION" val="1.0"/>
  <p:tag name="KSO_WM_SLIDE_LAYOUT" val="a_d_f"/>
  <p:tag name="KSO_WM_SLIDE_LAYOUT_CNT" val="1_1_1"/>
  <p:tag name="KSO_WM_SLIDE_CAN_ADD_NAVIGATION" val="1"/>
  <p:tag name="KSO_WM_CHIP_GROUPID" val="5f0e62ba8050c250ba65b19c"/>
  <p:tag name="KSO_WM_SLIDE_BK_DARK_LIGHT" val="2"/>
  <p:tag name="KSO_WM_SLIDE_BACKGROUND_TYPE" val="leftRight"/>
  <p:tag name="KSO_WM_SLIDE_SUPPORT_FEATURE_TYPE" val="0"/>
  <p:tag name="KSO_WM_TEMPLATE_ASSEMBLE_XID" val="5f9a224be01a7e847d6fd29b"/>
  <p:tag name="KSO_WM_TEMPLATE_ASSEMBLE_GROUPID" val="5f9a224be01a7e847d6fd29b"/>
  <p:tag name="KSO_WM_SLIDE_LAYOUT_INFO" val="{&quot;direction&quot;:1,&quot;id&quot;:&quot;2020-10-29T10:00:44&quot;,&quot;maxSize&quot;:{&quot;size1&quot;:37.599602156361414},&quot;minSize&quot;:{&quot;size1&quot;:37.599602156361414},&quot;normalSize&quot;:{&quot;size1&quot;:37.599602156361414},&quot;subLayout&quot;:[{&quot;backgroundInfo&quot;:[{&quot;bottom&quot;:0,&quot;bottomAbs&quot;:false,&quot;left&quot;:0,&quot;leftAbs&quot;:false,&quot;right&quot;:0,&quot;rightAbs&quot;:false,&quot;top&quot;:0,&quot;topAbs&quot;:false,&quot;type&quot;:&quot;leftRight&quot;}],&quot;id&quot;:&quot;2020-10-29T10:00:44&quot;,&quot;margin&quot;:{&quot;bottom&quot;:3.809999942779541,&quot;left&quot;:1.6319999694824219,&quot;right&quot;:0.87300002574920654,&quot;top&quot;:4.2329998016357422},&quot;type&quot;:0},{&quot;id&quot;:&quot;2020-10-29T10:00:44&quot;,&quot;maxSize&quot;:{&quot;size1&quot;:57.799999999999997},&quot;minSize&quot;:{&quot;size1&quot;:37.799999999999997},&quot;normalSize&quot;:{&quot;size1&quot;:37.800185185185178},&quot;subLayout&quot;:[{&quot;id&quot;:&quot;2020-10-29T10:00:44&quot;,&quot;margin&quot;:{&quot;bottom&quot;:0.026000002399086952,&quot;left&quot;:1.659000039100647,&quot;right&quot;:1.6929999589920044,&quot;top&quot;:1.6929999589920044},&quot;type&quot;:0},{&quot;id&quot;:&quot;2020-10-29T10:00:44&quot;,&quot;margin&quot;:{&quot;bottom&quot;:1.6929999589920044,&quot;left&quot;:1.6599999666213989,&quot;right&quot;:1.6929999589920044,&quot;top&quot;:0.81999999284744263},&quot;type&quot;:0}],&quot;type&quot;:0}],&quot;type&quot;:0}"/>
  <p:tag name="KSO_WM_CHIP_DECFILLPROP" val="[]"/>
</p:tagLst>
</file>

<file path=ppt/tags/tag34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4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4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4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diagram20169659_1*m_h_i*1_1_2"/>
  <p:tag name="KSO_WM_TEMPLATE_CATEGORY" val="diagram"/>
  <p:tag name="KSO_WM_TEMPLATE_INDEX" val="20169659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3"/>
  <p:tag name="KSO_WM_UNIT_ID" val="diagram20169659_1*m_h_i*1_1_3"/>
  <p:tag name="KSO_WM_TEMPLATE_CATEGORY" val="diagram"/>
  <p:tag name="KSO_WM_TEMPLATE_INDEX" val="20169659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diagram20169659_1*m_h_i*1_2_2"/>
  <p:tag name="KSO_WM_TEMPLATE_CATEGORY" val="diagram"/>
  <p:tag name="KSO_WM_TEMPLATE_INDEX" val="20169659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"/>
  <p:tag name="KSO_WM_UNIT_ID" val="diagram20169659_1*m_i*1_1"/>
  <p:tag name="KSO_WM_TEMPLATE_CATEGORY" val="diagram"/>
  <p:tag name="KSO_WM_TEMPLATE_INDEX" val="20169659"/>
  <p:tag name="KSO_WM_UNIT_LAYERLEVEL" val="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2"/>
  <p:tag name="KSO_WM_UNIT_ID" val="diagram20169659_1*m_i*1_2"/>
  <p:tag name="KSO_WM_TEMPLATE_CATEGORY" val="diagram"/>
  <p:tag name="KSO_WM_TEMPLATE_INDEX" val="20169659"/>
  <p:tag name="KSO_WM_UNIT_LAYERLEVEL" val="1_1"/>
  <p:tag name="KSO_WM_TAG_VERSION" val="1.0"/>
  <p:tag name="KSO_WM_BEAUTIFY_FLAG" val="#wm#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3"/>
  <p:tag name="KSO_WM_UNIT_ID" val="diagram20169659_1*m_i*1_3"/>
  <p:tag name="KSO_WM_TEMPLATE_CATEGORY" val="diagram"/>
  <p:tag name="KSO_WM_TEMPLATE_INDEX" val="20169659"/>
  <p:tag name="KSO_WM_UNIT_LAYERLEVEL" val="1_1"/>
  <p:tag name="KSO_WM_TAG_VERSION" val="1.0"/>
  <p:tag name="KSO_WM_BEAUTIFY_FLAG" val="#wm#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4"/>
  <p:tag name="KSO_WM_UNIT_ID" val="diagram20169659_1*m_i*1_4"/>
  <p:tag name="KSO_WM_TEMPLATE_CATEGORY" val="diagram"/>
  <p:tag name="KSO_WM_TEMPLATE_INDEX" val="20169659"/>
  <p:tag name="KSO_WM_UNIT_LAYERLEVEL" val="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3"/>
  <p:tag name="KSO_WM_UNIT_ID" val="diagram20169659_1*m_h_i*1_2_3"/>
  <p:tag name="KSO_WM_TEMPLATE_CATEGORY" val="diagram"/>
  <p:tag name="KSO_WM_TEMPLATE_INDEX" val="20169659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69659_1*m_h_i*1_1_1"/>
  <p:tag name="KSO_WM_TEMPLATE_CATEGORY" val="diagram"/>
  <p:tag name="KSO_WM_TEMPLATE_INDEX" val="20169659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355.xml><?xml version="1.0" encoding="utf-8"?>
<p:tagLst xmlns:p="http://schemas.openxmlformats.org/presentationml/2006/main">
  <p:tag name="KSO_WM_UNIT_PRESET_TEXT" val="点击此处添加正文，文字是您思想的提炼，为了演示发布的良好效果，请您尽可能提炼思想的精髓，然后简单的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69659_1*m_h_f*1_1_1"/>
  <p:tag name="KSO_WM_TEMPLATE_CATEGORY" val="diagram"/>
  <p:tag name="KSO_WM_TEMPLATE_INDEX" val="20169659"/>
  <p:tag name="KSO_WM_UNIT_LAYERLEVEL" val="1_1_1"/>
  <p:tag name="KSO_WM_TAG_VERSION" val="1.0"/>
  <p:tag name="KSO_WM_BEAUTIFY_FLAG" val="#wm#"/>
  <p:tag name="KSO_WM_UNIT_TEXT_FILL_FORE_SCHEMECOLOR_INDEX_BRIGHTNESS" val="0.35"/>
  <p:tag name="KSO_WM_UNIT_TEXT_FILL_FORE_SCHEMECOLOR_INDEX" val="13"/>
  <p:tag name="KSO_WM_UNIT_TEXT_FILL_TYPE" val="1"/>
  <p:tag name="KSO_WM_UNIT_USESOURCEFORMAT_APPLY" val="1"/>
</p:tagLst>
</file>

<file path=ppt/tags/tag356.xml><?xml version="1.0" encoding="utf-8"?>
<p:tagLst xmlns:p="http://schemas.openxmlformats.org/presentationml/2006/main">
  <p:tag name="KSO_WM_UNIT_ISCONTENTSTITLE" val="0"/>
  <p:tag name="KSO_WM_UNIT_PRESET_TEXT" val="点击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20169659_1*m_h_a*1_1_1"/>
  <p:tag name="KSO_WM_TEMPLATE_CATEGORY" val="diagram"/>
  <p:tag name="KSO_WM_TEMPLATE_INDEX" val="20169659"/>
  <p:tag name="KSO_WM_UNIT_LAYERLEVEL" val="1_1_1"/>
  <p:tag name="KSO_WM_TAG_VERSION" val="1.0"/>
  <p:tag name="KSO_WM_BEAUTIFY_FLAG" val="#wm#"/>
  <p:tag name="KSO_WM_UNIT_TEXT_FILL_FORE_SCHEMECOLOR_INDEX_BRIGHTNESS" val="0.35"/>
  <p:tag name="KSO_WM_UNIT_TEXT_FILL_FORE_SCHEMECOLOR_INDEX" val="13"/>
  <p:tag name="KSO_WM_UNIT_TEXT_FILL_TYPE" val="1"/>
  <p:tag name="KSO_WM_UNIT_USESOURCEFORMAT_APPLY" val="1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169659_1*m_h_i*1_2_1"/>
  <p:tag name="KSO_WM_TEMPLATE_CATEGORY" val="diagram"/>
  <p:tag name="KSO_WM_TEMPLATE_INDEX" val="20169659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6"/>
  <p:tag name="KSO_WM_UNIT_TEXT_FILL_TYPE" val="1"/>
  <p:tag name="KSO_WM_UNIT_USESOURCEFORMAT_APPLY" val="1"/>
</p:tagLst>
</file>

<file path=ppt/tags/tag358.xml><?xml version="1.0" encoding="utf-8"?>
<p:tagLst xmlns:p="http://schemas.openxmlformats.org/presentationml/2006/main">
  <p:tag name="KSO_WM_UNIT_PRESET_TEXT" val="点击此处添加正文，文字是您思想的提炼，为了演示发布的良好效果，请您尽可能提炼思想的精髓，然后简单的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diagram20169659_1*m_h_f*1_2_1"/>
  <p:tag name="KSO_WM_TEMPLATE_CATEGORY" val="diagram"/>
  <p:tag name="KSO_WM_TEMPLATE_INDEX" val="20169659"/>
  <p:tag name="KSO_WM_UNIT_LAYERLEVEL" val="1_1_1"/>
  <p:tag name="KSO_WM_TAG_VERSION" val="1.0"/>
  <p:tag name="KSO_WM_BEAUTIFY_FLAG" val="#wm#"/>
  <p:tag name="KSO_WM_UNIT_TEXT_FILL_FORE_SCHEMECOLOR_INDEX_BRIGHTNESS" val="0.35"/>
  <p:tag name="KSO_WM_UNIT_TEXT_FILL_FORE_SCHEMECOLOR_INDEX" val="13"/>
  <p:tag name="KSO_WM_UNIT_TEXT_FILL_TYPE" val="1"/>
  <p:tag name="KSO_WM_UNIT_USESOURCEFORMAT_APPLY" val="1"/>
</p:tagLst>
</file>

<file path=ppt/tags/tag359.xml><?xml version="1.0" encoding="utf-8"?>
<p:tagLst xmlns:p="http://schemas.openxmlformats.org/presentationml/2006/main">
  <p:tag name="KSO_WM_UNIT_ISCONTENTSTITLE" val="0"/>
  <p:tag name="KSO_WM_UNIT_PRESET_TEXT" val="点击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diagram20169659_1*m_h_a*1_2_1"/>
  <p:tag name="KSO_WM_TEMPLATE_CATEGORY" val="diagram"/>
  <p:tag name="KSO_WM_TEMPLATE_INDEX" val="20169659"/>
  <p:tag name="KSO_WM_UNIT_LAYERLEVEL" val="1_1_1"/>
  <p:tag name="KSO_WM_TAG_VERSION" val="1.0"/>
  <p:tag name="KSO_WM_BEAUTIFY_FLAG" val="#wm#"/>
  <p:tag name="KSO_WM_UNIT_TEXT_FILL_FORE_SCHEMECOLOR_INDEX_BRIGHTNESS" val="0.35"/>
  <p:tag name="KSO_WM_UNIT_TEXT_FILL_FORE_SCHEMECOLOR_INDEX" val="13"/>
  <p:tag name="KSO_WM_UNIT_TEXT_FILL_TYPE" val="1"/>
  <p:tag name="KSO_WM_UNIT_USESOURCEFORMAT_APPLY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ISCONTENTSTITLE" val="0"/>
  <p:tag name="KSO_WM_UNIT_PRESET_TEXT" val="点击输入内容大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diagram20169659_1*a*1"/>
  <p:tag name="KSO_WM_TEMPLATE_CATEGORY" val="diagram"/>
  <p:tag name="KSO_WM_TEMPLATE_INDEX" val="20169659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361.xml><?xml version="1.0" encoding="utf-8"?>
<p:tagLst xmlns:p="http://schemas.openxmlformats.org/presentationml/2006/main">
  <p:tag name="KSO_WM_BEAUTIFY_FLAG" val="#wm#"/>
  <p:tag name="KSO_WM_TEMPLATE_CATEGORY" val="diagram"/>
  <p:tag name="KSO_WM_TEMPLATE_INDEX" val="20169659"/>
  <p:tag name="KSO_WM_TEMPLATE_THUMBS_INDEX" val="1、2、3"/>
  <p:tag name="KSO_WM_SLIDE_ID" val="diagram20169659_1"/>
  <p:tag name="KSO_WM_TEMPLATE_SUBCATEGORY" val="0"/>
  <p:tag name="KSO_WM_TEMPLATE_MASTER_TYPE" val="0"/>
  <p:tag name="KSO_WM_TEMPLATE_COLOR_TYPE" val="1"/>
  <p:tag name="KSO_WM_SLIDE_TYPE" val="text"/>
  <p:tag name="KSO_WM_SLIDE_SUBTYPE" val="diag"/>
  <p:tag name="KSO_WM_SLIDE_ITEM_CNT" val="2"/>
  <p:tag name="KSO_WM_SLIDE_INDEX" val="1"/>
  <p:tag name="KSO_WM_SLIDE_SIZE" val="800.007*287.614"/>
  <p:tag name="KSO_WM_SLIDE_POSITION" val="96.9547*157.333"/>
  <p:tag name="KSO_WM_DIAGRAM_GROUP_CODE" val="m1-1"/>
  <p:tag name="KSO_WM_SLIDE_DIAGTYPE" val="m"/>
  <p:tag name="KSO_WM_TAG_VERSION" val="1.0"/>
  <p:tag name="KSO_WM_SLIDE_LAYOUT" val="a_m"/>
  <p:tag name="KSO_WM_SLIDE_LAYOUT_CNT" val="1_1"/>
  <p:tag name="KSO_WM_SLIDE_BK_DARK_LIGHT" val="2"/>
  <p:tag name="KSO_WM_SLIDE_BACKGROUND_TYPE" val="general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63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64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65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66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6159_1*i*2"/>
  <p:tag name="KSO_WM_TEMPLATE_CATEGORY" val="diagram"/>
  <p:tag name="KSO_WM_TEMPLATE_INDEX" val="20216159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cbe10b26c669448380ef2555bb6140b5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ab54f0341d2fac3cfce989"/>
  <p:tag name="KSO_WM_CHIP_XID" val="5facaf2e998712faa657a53d"/>
  <p:tag name="KSO_WM_UNIT_LINE_FORE_SCHEMECOLOR_INDEX_BRIGHTNESS" val="0"/>
  <p:tag name="KSO_WM_UNIT_LINE_FORE_SCHEMECOLOR_INDEX" val="5"/>
  <p:tag name="KSO_WM_UNIT_LINE_FILL_TYPE" val="2"/>
  <p:tag name="KSO_WM_TEMPLATE_ASSEMBLE_XID" val="5fb5d8832a846156eda54857"/>
  <p:tag name="KSO_WM_TEMPLATE_ASSEMBLE_GROUPID" val="5fb5d8832a846156eda54857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159_1*a*1"/>
  <p:tag name="KSO_WM_TEMPLATE_CATEGORY" val="diagram"/>
  <p:tag name="KSO_WM_TEMPLATE_INDEX" val="20216159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6"/>
  <p:tag name="KSO_WM_UNIT_TYPE" val="a"/>
  <p:tag name="KSO_WM_UNIT_INDEX" val="1"/>
  <p:tag name="KSO_WM_UNIT_PRESET_TEXT" val="标题"/>
  <p:tag name="KSO_WM_CHIP_GROUPID" val="5fb3a2d3bfe68cd3a08997f1"/>
  <p:tag name="KSO_WM_CHIP_XID" val="5fb3a2d3bfe68cd3a08997f2"/>
  <p:tag name="KSO_WM_UNIT_DEC_AREA_ID" val="494826ea114f429c813e46db8d02b87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adaptive&quot;,&quot;sacle_strategy&quot;:&quot;smart&quot;}"/>
  <p:tag name="KSO_WM_ASSEMBLE_CHIP_INDEX" val="3577628f984f4777b43dc8b274ba9334"/>
  <p:tag name="KSO_WM_UNIT_TEXT_FILL_FORE_SCHEMECOLOR_INDEX_BRIGHTNESS" val="0.15"/>
  <p:tag name="KSO_WM_UNIT_TEXT_FILL_FORE_SCHEMECOLOR_INDEX" val="13"/>
  <p:tag name="KSO_WM_UNIT_TEXT_FILL_TYPE" val="1"/>
  <p:tag name="KSO_WM_TEMPLATE_ASSEMBLE_XID" val="5fb5d8832a846156eda54857"/>
  <p:tag name="KSO_WM_TEMPLATE_ASSEMBLE_GROUPID" val="5fb5d8832a846156eda54857"/>
</p:tagLst>
</file>

<file path=ppt/tags/tag36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diagram20216159_1*b*1"/>
  <p:tag name="KSO_WM_TEMPLATE_CATEGORY" val="diagram"/>
  <p:tag name="KSO_WM_TEMPLATE_INDEX" val="20216159"/>
  <p:tag name="KSO_WM_UNIT_LAYERLEVEL" val="1"/>
  <p:tag name="KSO_WM_TAG_VERSION" val="1.0"/>
  <p:tag name="KSO_WM_BEAUTIFY_FLAG" val="#wm#"/>
  <p:tag name="KSO_WM_UNIT_VALUE" val="24"/>
  <p:tag name="KSO_WM_UNIT_TYPE" val="b"/>
  <p:tag name="KSO_WM_UNIT_INDEX" val="1"/>
  <p:tag name="KSO_WM_UNIT_PRESET_TEXT" val="添加副标题"/>
  <p:tag name="KSO_WM_CHIP_GROUPID" val="5fb3a2d3bfe68cd3a08997f1"/>
  <p:tag name="KSO_WM_CHIP_XID" val="5fb3a2d3bfe68cd3a08997f2"/>
  <p:tag name="KSO_WM_UNIT_DEC_AREA_ID" val="5c40fdcfe0344dab8e44c67473ee88b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adaptive&quot;,&quot;sacle_strategy&quot;:&quot;smart&quot;}"/>
  <p:tag name="KSO_WM_ASSEMBLE_CHIP_INDEX" val="3577628f984f4777b43dc8b274ba9334"/>
  <p:tag name="KSO_WM_UNIT_TEXT_FILL_FORE_SCHEMECOLOR_INDEX_BRIGHTNESS" val="0.35"/>
  <p:tag name="KSO_WM_UNIT_TEXT_FILL_FORE_SCHEMECOLOR_INDEX" val="13"/>
  <p:tag name="KSO_WM_UNIT_TEXT_FILL_TYPE" val="1"/>
  <p:tag name="KSO_WM_TEMPLATE_ASSEMBLE_XID" val="5fb5d8832a846156eda54857"/>
  <p:tag name="KSO_WM_TEMPLATE_ASSEMBLE_GROUPID" val="5fb5d8832a846156eda54857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6159_1*f*1"/>
  <p:tag name="KSO_WM_TEMPLATE_CATEGORY" val="diagram"/>
  <p:tag name="KSO_WM_TEMPLATE_INDEX" val="20216159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50"/>
  <p:tag name="KSO_WM_UNIT_SHOW_EDIT_AREA_INDICATION" val="1"/>
  <p:tag name="KSO_WM_CHIP_GROUPID" val="5e6b05596848fb12bee65ac8"/>
  <p:tag name="KSO_WM_CHIP_XID" val="5e6b05596848fb12bee65aca"/>
  <p:tag name="KSO_WM_UNIT_DEC_AREA_ID" val="b2fdcb424e08498ab3ba8f519374cd7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0fba1b0cdc734c07b9be705e13fc4ccd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fb5d8832a846156eda54857"/>
  <p:tag name="KSO_WM_TEMPLATE_ASSEMBLE_GROUPID" val="5fb5d8832a846156eda54857"/>
  <p:tag name="KSO_WM_UNIT_SMARTLAYOUT_COMPRESS_INFO" val="{&#10;    &quot;id&quot;: &quot;2020-11-19T10:29:26&quot;,&#10;    &quot;max&quot;: 4.4989763779527152,&#10;    &quot;topChanged&quot;: 3.6649174196792664&#10;}&#10;"/>
</p:tagLst>
</file>

<file path=ppt/tags/tag371.xml><?xml version="1.0" encoding="utf-8"?>
<p:tagLst xmlns:p="http://schemas.openxmlformats.org/presentationml/2006/main">
  <p:tag name="KSO_WM_BEAUTIFY_FLAG" val="#wm#"/>
  <p:tag name="KSO_WM_TEMPLATE_CATEGORY" val="diagram"/>
  <p:tag name="KSO_WM_TEMPLATE_INDEX" val="20216159"/>
  <p:tag name="KSO_WM_SLIDE_ID" val="diagram20216159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87*540"/>
  <p:tag name="KSO_WM_SLIDE_POSITION" val="0*0"/>
  <p:tag name="KSO_WM_TAG_VERSION" val="1.0"/>
  <p:tag name="KSO_WM_SLIDE_LAYOUT" val="a_b_f"/>
  <p:tag name="KSO_WM_SLIDE_LAYOUT_CNT" val="1_1_1"/>
  <p:tag name="KSO_WM_SLIDE_LAYOUT_INFO" val="{&quot;direction&quot;:1,&quot;id&quot;:&quot;2020-11-19T10:29:26&quot;,&quot;maxSize&quot;:{&quot;size1&quot;:33.799999999999997},&quot;minSize&quot;:{&quot;size1&quot;:33.799999999999997},&quot;normalSize&quot;:{&quot;size1&quot;:33.799999999999997},&quot;subLayout&quot;:[{&quot;backgroundInfo&quot;:[{&quot;bottom&quot;:0,&quot;bottomAbs&quot;:false,&quot;left&quot;:0,&quot;leftAbs&quot;:false,&quot;right&quot;:0,&quot;rightAbs&quot;:false,&quot;top&quot;:0,&quot;topAbs&quot;:false,&quot;type&quot;:&quot;leftRight&quot;}],&quot;id&quot;:&quot;2020-11-19T10:29:26&quot;,&quot;margin&quot;:{&quot;bottom&quot;:1.7109999656677246,&quot;left&quot;:1.6929999589920044,&quot;right&quot;:1.7200000286102295,&quot;top&quot;:1.6929999589920044},&quot;type&quot;:0},{&quot;id&quot;:&quot;2020-11-19T10:29:26&quot;,&quot;margin&quot;:{&quot;bottom&quot;:1.6940000057220459,&quot;left&quot;:1.7089999914169312,&quot;right&quot;:1.7209999561309814,&quot;top&quot;:1.6940000057220459},&quot;type&quot;:0}],&quot;type&quot;:0}"/>
  <p:tag name="KSO_WM_SLIDE_BACKGROUND" val="[&quot;leftRight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caf2e998712faa657a53d"/>
  <p:tag name="KSO_WM_CHIP_FILLPROP" val="[[{&quot;text_align&quot;:&quot;lt&quot;,&quot;text_direction&quot;:&quot;horizontal&quot;,&quot;support_big_font&quot;:false,&quot;picture_toward&quot;:0,&quot;picture_dockside&quot;:[],&quot;fill_id&quot;:&quot;a437010b62d44816bad6476e00523df5&quot;,&quot;fill_align&quot;:&quot;lt&quot;,&quot;chip_types&quot;:[&quot;text&quot;,&quot;header&quot;]},{&quot;text_align&quot;:&quot;lm&quot;,&quot;text_direction&quot;:&quot;horizontal&quot;,&quot;support_features&quot;:[&quot;collage&quot;],&quot;support_big_font&quot;:false,&quot;picture_toward&quot;:0,&quot;picture_dockside&quot;:[],&quot;fill_id&quot;:&quot;85f99bb7ef944d40aee755d1d8fef78b&quot;,&quot;fill_align&quot;:&quot;cm&quot;,&quot;chip_types&quot;:[&quot;diagram&quot;,&quot;pictext&quot;,&quot;text&quot;,&quot;picture&quot;,&quot;chart&quot;,&quot;table&quot;,&quot;video&quot;]}]]"/>
  <p:tag name="KSO_WM_CHIP_DECFILLPROP" val="[]"/>
  <p:tag name="FIXED_XID_TMP" val="5fab54f0341d2fac3cfce989"/>
  <p:tag name="KSO_WM_CHIP_GROUPID" val="5fab54f0341d2fac3cfce989"/>
  <p:tag name="KSO_WM_SLIDE_BK_DARK_LIGHT" val="2"/>
  <p:tag name="KSO_WM_SLIDE_BACKGROUND_TYPE" val="leftRight"/>
  <p:tag name="KSO_WM_SLIDE_SUPPORT_FEATURE_TYPE" val="0"/>
  <p:tag name="KSO_WM_TEMPLATE_ASSEMBLE_XID" val="5fb5d8832a846156eda54857"/>
  <p:tag name="KSO_WM_TEMPLATE_ASSEMBLE_GROUPID" val="5fb5d8832a846156eda54857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73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74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75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76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6155_1*i*2"/>
  <p:tag name="KSO_WM_TEMPLATE_CATEGORY" val="diagram"/>
  <p:tag name="KSO_WM_TEMPLATE_INDEX" val="2021615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cbe10b26c669448380ef2555bb6140b5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ab54f0341d2fac3cfce989"/>
  <p:tag name="KSO_WM_CHIP_XID" val="5facaf2e998712faa657a53d"/>
  <p:tag name="KSO_WM_UNIT_LINE_FORE_SCHEMECOLOR_INDEX_BRIGHTNESS" val="0"/>
  <p:tag name="KSO_WM_UNIT_LINE_FORE_SCHEMECOLOR_INDEX" val="5"/>
  <p:tag name="KSO_WM_UNIT_LINE_FILL_TYPE" val="2"/>
  <p:tag name="KSO_WM_TEMPLATE_ASSEMBLE_XID" val="5fd2e01a6ba173179970b3be"/>
  <p:tag name="KSO_WM_TEMPLATE_ASSEMBLE_GROUPID" val="5fd2e01a6ba173179970b3be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155_1*a*1"/>
  <p:tag name="KSO_WM_TEMPLATE_CATEGORY" val="diagram"/>
  <p:tag name="KSO_WM_TEMPLATE_INDEX" val="2021615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12"/>
  <p:tag name="KSO_WM_UNIT_TYPE" val="a"/>
  <p:tag name="KSO_WM_UNIT_INDEX" val="1"/>
  <p:tag name="KSO_WM_UNIT_PRESET_TEXT" val="单击添加大标题"/>
  <p:tag name="KSO_WM_CHIP_GROUPID" val="5fb3a290bfe68cd3a08997ef"/>
  <p:tag name="KSO_WM_CHIP_XID" val="5fb3a290bfe68cd3a08997f0"/>
  <p:tag name="KSO_WM_UNIT_DEC_AREA_ID" val="d1dcf723f3c8477fabf3b0c21765815f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adaptive&quot;,&quot;sacle_strategy&quot;:&quot;smart&quot;}"/>
  <p:tag name="KSO_WM_ASSEMBLE_CHIP_INDEX" val="a44f269f35614a01b1559f26162c4cf1"/>
  <p:tag name="KSO_WM_UNIT_TEXT_FILL_FORE_SCHEMECOLOR_INDEX_BRIGHTNESS" val="0.15"/>
  <p:tag name="KSO_WM_UNIT_TEXT_FILL_FORE_SCHEMECOLOR_INDEX" val="13"/>
  <p:tag name="KSO_WM_UNIT_TEXT_FILL_TYPE" val="1"/>
  <p:tag name="KSO_WM_TEMPLATE_ASSEMBLE_XID" val="5fd2e01a6ba173179970b3be"/>
  <p:tag name="KSO_WM_TEMPLATE_ASSEMBLE_GROUPID" val="5fd2e01a6ba173179970b3be"/>
</p:tagLst>
</file>

<file path=ppt/tags/tag379.xml><?xml version="1.0" encoding="utf-8"?>
<p:tagLst xmlns:p="http://schemas.openxmlformats.org/presentationml/2006/main">
  <p:tag name="KSO_WM_BEAUTIFY_FLAG" val="#wm#"/>
  <p:tag name="KSO_WM_TEMPLATE_CATEGORY" val="diagram"/>
  <p:tag name="KSO_WM_TEMPLATE_INDEX" val="20216155"/>
  <p:tag name="KSO_WM_SLIDE_ID" val="diagram20216155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87*540"/>
  <p:tag name="KSO_WM_SLIDE_POSITION" val="0*0"/>
  <p:tag name="KSO_WM_TAG_VERSION" val="1.0"/>
  <p:tag name="KSO_WM_SLIDE_LAYOUT" val="a_d"/>
  <p:tag name="KSO_WM_SLIDE_LAYOUT_CNT" val="1_1"/>
  <p:tag name="KSO_WM_SLIDE_LAYOUT_INFO" val="{&quot;direction&quot;:1,&quot;id&quot;:&quot;2021-04-23T09:23:02&quot;,&quot;maxSize&quot;:{&quot;size1&quot;:33.799999999999997},&quot;minSize&quot;:{&quot;size1&quot;:33.799999999999997},&quot;normalSize&quot;:{&quot;size1&quot;:33.799999999999997},&quot;subLayout&quot;:[{&quot;backgroundInfo&quot;:[{&quot;bottom&quot;:0,&quot;bottomAbs&quot;:false,&quot;left&quot;:0,&quot;leftAbs&quot;:false,&quot;right&quot;:0,&quot;rightAbs&quot;:false,&quot;top&quot;:0,&quot;topAbs&quot;:false,&quot;type&quot;:&quot;leftRight&quot;}],&quot;id&quot;:&quot;2021-04-23T09:23:02&quot;,&quot;margin&quot;:{&quot;bottom&quot;:1.7109999656677246,&quot;left&quot;:1.6929999589920044,&quot;right&quot;:1.7200000286102295,&quot;top&quot;:1.6929999589920044},&quot;type&quot;:0},{&quot;id&quot;:&quot;2021-04-23T09:23:02&quot;,&quot;margin&quot;:{&quot;bottom&quot;:1.6940000057220459,&quot;left&quot;:1.7089999914169312,&quot;right&quot;:1.7209999561309814,&quot;top&quot;:1.6940000057220459},&quot;type&quot;:0}],&quot;type&quot;:0}"/>
  <p:tag name="KSO_WM_SLIDE_BACKGROUND" val="[&quot;leftRight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caf2e998712faa657a53d"/>
  <p:tag name="KSO_WM_CHIP_FILLPROP" val="[[{&quot;text_align&quot;:&quot;lt&quot;,&quot;text_direction&quot;:&quot;horizontal&quot;,&quot;support_big_font&quot;:false,&quot;picture_toward&quot;:0,&quot;picture_dockside&quot;:[],&quot;fill_id&quot;:&quot;a437010b62d44816bad6476e00523df5&quot;,&quot;fill_align&quot;:&quot;lt&quot;,&quot;chip_types&quot;:[&quot;text&quot;,&quot;header&quot;]},{&quot;text_align&quot;:&quot;lm&quot;,&quot;text_direction&quot;:&quot;horizontal&quot;,&quot;support_features&quot;:[&quot;collage&quot;],&quot;support_big_font&quot;:false,&quot;picture_toward&quot;:0,&quot;picture_dockside&quot;:[],&quot;fill_id&quot;:&quot;85f99bb7ef944d40aee755d1d8fef78b&quot;,&quot;fill_align&quot;:&quot;cm&quot;,&quot;chip_types&quot;:[&quot;diagram&quot;,&quot;pictext&quot;,&quot;text&quot;,&quot;picture&quot;,&quot;chart&quot;,&quot;table&quot;,&quot;video&quot;]}]]"/>
  <p:tag name="KSO_WM_CHIP_DECFILLPROP" val="[]"/>
  <p:tag name="FIXED_XID_TMP" val="5fab54f0341d2fac3cfce989"/>
  <p:tag name="KSO_WM_CHIP_GROUPID" val="5fab54f0341d2fac3cfce989"/>
  <p:tag name="KSO_WM_SLIDE_BK_DARK_LIGHT" val="2"/>
  <p:tag name="KSO_WM_SLIDE_BACKGROUND_TYPE" val="leftRight"/>
  <p:tag name="KSO_WM_SLIDE_SUPPORT_FEATURE_TYPE" val="1"/>
  <p:tag name="KSO_WM_TEMPLATE_ASSEMBLE_XID" val="5fd2e01a6ba173179970b3be"/>
  <p:tag name="KSO_WM_TEMPLATE_ASSEMBLE_GROUPID" val="5fd2e01a6ba173179970b3be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81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82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83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84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6159_1*i*2"/>
  <p:tag name="KSO_WM_TEMPLATE_CATEGORY" val="diagram"/>
  <p:tag name="KSO_WM_TEMPLATE_INDEX" val="20216159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cbe10b26c669448380ef2555bb6140b5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ab54f0341d2fac3cfce989"/>
  <p:tag name="KSO_WM_CHIP_XID" val="5facaf2e998712faa657a53d"/>
  <p:tag name="KSO_WM_UNIT_LINE_FORE_SCHEMECOLOR_INDEX_BRIGHTNESS" val="0"/>
  <p:tag name="KSO_WM_UNIT_LINE_FORE_SCHEMECOLOR_INDEX" val="5"/>
  <p:tag name="KSO_WM_UNIT_LINE_FILL_TYPE" val="2"/>
  <p:tag name="KSO_WM_TEMPLATE_ASSEMBLE_XID" val="5fb5d8832a846156eda54857"/>
  <p:tag name="KSO_WM_TEMPLATE_ASSEMBLE_GROUPID" val="5fb5d8832a846156eda54857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159_1*a*1"/>
  <p:tag name="KSO_WM_TEMPLATE_CATEGORY" val="diagram"/>
  <p:tag name="KSO_WM_TEMPLATE_INDEX" val="20216159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6"/>
  <p:tag name="KSO_WM_UNIT_TYPE" val="a"/>
  <p:tag name="KSO_WM_UNIT_INDEX" val="1"/>
  <p:tag name="KSO_WM_UNIT_PRESET_TEXT" val="标题"/>
  <p:tag name="KSO_WM_CHIP_GROUPID" val="5fb3a2d3bfe68cd3a08997f1"/>
  <p:tag name="KSO_WM_CHIP_XID" val="5fb3a2d3bfe68cd3a08997f2"/>
  <p:tag name="KSO_WM_UNIT_DEC_AREA_ID" val="494826ea114f429c813e46db8d02b87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adaptive&quot;,&quot;sacle_strategy&quot;:&quot;smart&quot;}"/>
  <p:tag name="KSO_WM_ASSEMBLE_CHIP_INDEX" val="3577628f984f4777b43dc8b274ba9334"/>
  <p:tag name="KSO_WM_UNIT_TEXT_FILL_FORE_SCHEMECOLOR_INDEX_BRIGHTNESS" val="0.15"/>
  <p:tag name="KSO_WM_UNIT_TEXT_FILL_FORE_SCHEMECOLOR_INDEX" val="13"/>
  <p:tag name="KSO_WM_UNIT_TEXT_FILL_TYPE" val="1"/>
  <p:tag name="KSO_WM_TEMPLATE_ASSEMBLE_XID" val="5fb5d8832a846156eda54857"/>
  <p:tag name="KSO_WM_TEMPLATE_ASSEMBLE_GROUPID" val="5fb5d8832a846156eda54857"/>
</p:tagLst>
</file>

<file path=ppt/tags/tag38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diagram20216159_1*b*1"/>
  <p:tag name="KSO_WM_TEMPLATE_CATEGORY" val="diagram"/>
  <p:tag name="KSO_WM_TEMPLATE_INDEX" val="20216159"/>
  <p:tag name="KSO_WM_UNIT_LAYERLEVEL" val="1"/>
  <p:tag name="KSO_WM_TAG_VERSION" val="1.0"/>
  <p:tag name="KSO_WM_BEAUTIFY_FLAG" val="#wm#"/>
  <p:tag name="KSO_WM_UNIT_VALUE" val="24"/>
  <p:tag name="KSO_WM_UNIT_TYPE" val="b"/>
  <p:tag name="KSO_WM_UNIT_INDEX" val="1"/>
  <p:tag name="KSO_WM_UNIT_PRESET_TEXT" val="添加副标题"/>
  <p:tag name="KSO_WM_CHIP_GROUPID" val="5fb3a2d3bfe68cd3a08997f1"/>
  <p:tag name="KSO_WM_CHIP_XID" val="5fb3a2d3bfe68cd3a08997f2"/>
  <p:tag name="KSO_WM_UNIT_DEC_AREA_ID" val="5c40fdcfe0344dab8e44c67473ee88b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adaptive&quot;,&quot;sacle_strategy&quot;:&quot;smart&quot;}"/>
  <p:tag name="KSO_WM_ASSEMBLE_CHIP_INDEX" val="3577628f984f4777b43dc8b274ba9334"/>
  <p:tag name="KSO_WM_UNIT_TEXT_FILL_FORE_SCHEMECOLOR_INDEX_BRIGHTNESS" val="0.35"/>
  <p:tag name="KSO_WM_UNIT_TEXT_FILL_FORE_SCHEMECOLOR_INDEX" val="13"/>
  <p:tag name="KSO_WM_UNIT_TEXT_FILL_TYPE" val="1"/>
  <p:tag name="KSO_WM_TEMPLATE_ASSEMBLE_XID" val="5fb5d8832a846156eda54857"/>
  <p:tag name="KSO_WM_TEMPLATE_ASSEMBLE_GROUPID" val="5fb5d8832a846156eda54857"/>
</p:tagLst>
</file>

<file path=ppt/tags/tag388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6159_1*f*1"/>
  <p:tag name="KSO_WM_TEMPLATE_CATEGORY" val="diagram"/>
  <p:tag name="KSO_WM_TEMPLATE_INDEX" val="20216159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50"/>
  <p:tag name="KSO_WM_UNIT_SHOW_EDIT_AREA_INDICATION" val="1"/>
  <p:tag name="KSO_WM_CHIP_GROUPID" val="5e6b05596848fb12bee65ac8"/>
  <p:tag name="KSO_WM_CHIP_XID" val="5e6b05596848fb12bee65aca"/>
  <p:tag name="KSO_WM_UNIT_DEC_AREA_ID" val="b2fdcb424e08498ab3ba8f519374cd7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0fba1b0cdc734c07b9be705e13fc4ccd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fb5d8832a846156eda54857"/>
  <p:tag name="KSO_WM_TEMPLATE_ASSEMBLE_GROUPID" val="5fb5d8832a846156eda54857"/>
  <p:tag name="KSO_WM_UNIT_SMARTLAYOUT_COMPRESS_INFO" val="{&#10;    &quot;id&quot;: &quot;2020-11-19T10:29:26&quot;,&#10;    &quot;max&quot;: 4.4989763779527152,&#10;    &quot;topChanged&quot;: 3.6649174196792664&#10;}&#10;"/>
</p:tagLst>
</file>

<file path=ppt/tags/tag389.xml><?xml version="1.0" encoding="utf-8"?>
<p:tagLst xmlns:p="http://schemas.openxmlformats.org/presentationml/2006/main">
  <p:tag name="KSO_WM_BEAUTIFY_FLAG" val="#wm#"/>
  <p:tag name="KSO_WM_TEMPLATE_CATEGORY" val="diagram"/>
  <p:tag name="KSO_WM_TEMPLATE_INDEX" val="20216159"/>
  <p:tag name="KSO_WM_SLIDE_ID" val="diagram20216159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87*540"/>
  <p:tag name="KSO_WM_SLIDE_POSITION" val="0*0"/>
  <p:tag name="KSO_WM_TAG_VERSION" val="1.0"/>
  <p:tag name="KSO_WM_SLIDE_LAYOUT" val="a_b_f"/>
  <p:tag name="KSO_WM_SLIDE_LAYOUT_CNT" val="1_1_1"/>
  <p:tag name="KSO_WM_SLIDE_LAYOUT_INFO" val="{&quot;direction&quot;:1,&quot;id&quot;:&quot;2020-11-19T10:29:26&quot;,&quot;maxSize&quot;:{&quot;size1&quot;:33.799999999999997},&quot;minSize&quot;:{&quot;size1&quot;:33.799999999999997},&quot;normalSize&quot;:{&quot;size1&quot;:33.799999999999997},&quot;subLayout&quot;:[{&quot;backgroundInfo&quot;:[{&quot;bottom&quot;:0,&quot;bottomAbs&quot;:false,&quot;left&quot;:0,&quot;leftAbs&quot;:false,&quot;right&quot;:0,&quot;rightAbs&quot;:false,&quot;top&quot;:0,&quot;topAbs&quot;:false,&quot;type&quot;:&quot;leftRight&quot;}],&quot;id&quot;:&quot;2020-11-19T10:29:26&quot;,&quot;margin&quot;:{&quot;bottom&quot;:1.7109999656677246,&quot;left&quot;:1.6929999589920044,&quot;right&quot;:1.7200000286102295,&quot;top&quot;:1.6929999589920044},&quot;type&quot;:0},{&quot;id&quot;:&quot;2020-11-19T10:29:26&quot;,&quot;margin&quot;:{&quot;bottom&quot;:1.6940000057220459,&quot;left&quot;:1.7089999914169312,&quot;right&quot;:1.7209999561309814,&quot;top&quot;:1.6940000057220459},&quot;type&quot;:0}],&quot;type&quot;:0}"/>
  <p:tag name="KSO_WM_SLIDE_BACKGROUND" val="[&quot;leftRight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caf2e998712faa657a53d"/>
  <p:tag name="KSO_WM_CHIP_FILLPROP" val="[[{&quot;text_align&quot;:&quot;lt&quot;,&quot;text_direction&quot;:&quot;horizontal&quot;,&quot;support_big_font&quot;:false,&quot;picture_toward&quot;:0,&quot;picture_dockside&quot;:[],&quot;fill_id&quot;:&quot;a437010b62d44816bad6476e00523df5&quot;,&quot;fill_align&quot;:&quot;lt&quot;,&quot;chip_types&quot;:[&quot;text&quot;,&quot;header&quot;]},{&quot;text_align&quot;:&quot;lm&quot;,&quot;text_direction&quot;:&quot;horizontal&quot;,&quot;support_features&quot;:[&quot;collage&quot;],&quot;support_big_font&quot;:false,&quot;picture_toward&quot;:0,&quot;picture_dockside&quot;:[],&quot;fill_id&quot;:&quot;85f99bb7ef944d40aee755d1d8fef78b&quot;,&quot;fill_align&quot;:&quot;cm&quot;,&quot;chip_types&quot;:[&quot;diagram&quot;,&quot;pictext&quot;,&quot;text&quot;,&quot;picture&quot;,&quot;chart&quot;,&quot;table&quot;,&quot;video&quot;]}]]"/>
  <p:tag name="KSO_WM_CHIP_DECFILLPROP" val="[]"/>
  <p:tag name="FIXED_XID_TMP" val="5fab54f0341d2fac3cfce989"/>
  <p:tag name="KSO_WM_CHIP_GROUPID" val="5fab54f0341d2fac3cfce989"/>
  <p:tag name="KSO_WM_SLIDE_BK_DARK_LIGHT" val="2"/>
  <p:tag name="KSO_WM_SLIDE_BACKGROUND_TYPE" val="leftRight"/>
  <p:tag name="KSO_WM_SLIDE_SUPPORT_FEATURE_TYPE" val="0"/>
  <p:tag name="KSO_WM_TEMPLATE_ASSEMBLE_XID" val="5fb5d8832a846156eda54857"/>
  <p:tag name="KSO_WM_TEMPLATE_ASSEMBLE_GROUPID" val="5fb5d8832a846156eda54857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91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92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93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94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6155_1*i*2"/>
  <p:tag name="KSO_WM_TEMPLATE_CATEGORY" val="diagram"/>
  <p:tag name="KSO_WM_TEMPLATE_INDEX" val="2021615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cbe10b26c669448380ef2555bb6140b5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ab54f0341d2fac3cfce989"/>
  <p:tag name="KSO_WM_CHIP_XID" val="5facaf2e998712faa657a53d"/>
  <p:tag name="KSO_WM_UNIT_LINE_FORE_SCHEMECOLOR_INDEX_BRIGHTNESS" val="0"/>
  <p:tag name="KSO_WM_UNIT_LINE_FORE_SCHEMECOLOR_INDEX" val="5"/>
  <p:tag name="KSO_WM_UNIT_LINE_FILL_TYPE" val="2"/>
  <p:tag name="KSO_WM_TEMPLATE_ASSEMBLE_XID" val="5fd2e01a6ba173179970b3be"/>
  <p:tag name="KSO_WM_TEMPLATE_ASSEMBLE_GROUPID" val="5fd2e01a6ba173179970b3be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155_1*a*1"/>
  <p:tag name="KSO_WM_TEMPLATE_CATEGORY" val="diagram"/>
  <p:tag name="KSO_WM_TEMPLATE_INDEX" val="2021615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12"/>
  <p:tag name="KSO_WM_UNIT_TYPE" val="a"/>
  <p:tag name="KSO_WM_UNIT_INDEX" val="1"/>
  <p:tag name="KSO_WM_UNIT_PRESET_TEXT" val="单击添加大标题"/>
  <p:tag name="KSO_WM_CHIP_GROUPID" val="5fb3a290bfe68cd3a08997ef"/>
  <p:tag name="KSO_WM_CHIP_XID" val="5fb3a290bfe68cd3a08997f0"/>
  <p:tag name="KSO_WM_UNIT_DEC_AREA_ID" val="d1dcf723f3c8477fabf3b0c21765815f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adaptive&quot;,&quot;sacle_strategy&quot;:&quot;smart&quot;}"/>
  <p:tag name="KSO_WM_ASSEMBLE_CHIP_INDEX" val="a44f269f35614a01b1559f26162c4cf1"/>
  <p:tag name="KSO_WM_UNIT_TEXT_FILL_FORE_SCHEMECOLOR_INDEX_BRIGHTNESS" val="0.15"/>
  <p:tag name="KSO_WM_UNIT_TEXT_FILL_FORE_SCHEMECOLOR_INDEX" val="13"/>
  <p:tag name="KSO_WM_UNIT_TEXT_FILL_TYPE" val="1"/>
  <p:tag name="KSO_WM_TEMPLATE_ASSEMBLE_XID" val="5fd2e01a6ba173179970b3be"/>
  <p:tag name="KSO_WM_TEMPLATE_ASSEMBLE_GROUPID" val="5fd2e01a6ba173179970b3be"/>
</p:tagLst>
</file>

<file path=ppt/tags/tag397.xml><?xml version="1.0" encoding="utf-8"?>
<p:tagLst xmlns:p="http://schemas.openxmlformats.org/presentationml/2006/main">
  <p:tag name="KSO_WM_BEAUTIFY_FLAG" val="#wm#"/>
  <p:tag name="KSO_WM_TEMPLATE_CATEGORY" val="diagram"/>
  <p:tag name="KSO_WM_TEMPLATE_INDEX" val="20216155"/>
  <p:tag name="KSO_WM_SLIDE_ID" val="diagram20216155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87*540"/>
  <p:tag name="KSO_WM_SLIDE_POSITION" val="0*0"/>
  <p:tag name="KSO_WM_TAG_VERSION" val="1.0"/>
  <p:tag name="KSO_WM_SLIDE_LAYOUT" val="a_d"/>
  <p:tag name="KSO_WM_SLIDE_LAYOUT_CNT" val="1_1"/>
  <p:tag name="KSO_WM_SLIDE_LAYOUT_INFO" val="{&quot;direction&quot;:1,&quot;id&quot;:&quot;2021-04-23T09:23:02&quot;,&quot;maxSize&quot;:{&quot;size1&quot;:33.799999999999997},&quot;minSize&quot;:{&quot;size1&quot;:33.799999999999997},&quot;normalSize&quot;:{&quot;size1&quot;:33.799999999999997},&quot;subLayout&quot;:[{&quot;backgroundInfo&quot;:[{&quot;bottom&quot;:0,&quot;bottomAbs&quot;:false,&quot;left&quot;:0,&quot;leftAbs&quot;:false,&quot;right&quot;:0,&quot;rightAbs&quot;:false,&quot;top&quot;:0,&quot;topAbs&quot;:false,&quot;type&quot;:&quot;leftRight&quot;}],&quot;id&quot;:&quot;2021-04-23T09:23:02&quot;,&quot;margin&quot;:{&quot;bottom&quot;:1.7109999656677246,&quot;left&quot;:1.6929999589920044,&quot;right&quot;:1.7200000286102295,&quot;top&quot;:1.6929999589920044},&quot;type&quot;:0},{&quot;id&quot;:&quot;2021-04-23T09:23:02&quot;,&quot;margin&quot;:{&quot;bottom&quot;:1.6940000057220459,&quot;left&quot;:1.7089999914169312,&quot;right&quot;:1.7209999561309814,&quot;top&quot;:1.6940000057220459},&quot;type&quot;:0}],&quot;type&quot;:0}"/>
  <p:tag name="KSO_WM_SLIDE_BACKGROUND" val="[&quot;leftRight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caf2e998712faa657a53d"/>
  <p:tag name="KSO_WM_CHIP_FILLPROP" val="[[{&quot;text_align&quot;:&quot;lt&quot;,&quot;text_direction&quot;:&quot;horizontal&quot;,&quot;support_big_font&quot;:false,&quot;picture_toward&quot;:0,&quot;picture_dockside&quot;:[],&quot;fill_id&quot;:&quot;a437010b62d44816bad6476e00523df5&quot;,&quot;fill_align&quot;:&quot;lt&quot;,&quot;chip_types&quot;:[&quot;text&quot;,&quot;header&quot;]},{&quot;text_align&quot;:&quot;lm&quot;,&quot;text_direction&quot;:&quot;horizontal&quot;,&quot;support_features&quot;:[&quot;collage&quot;],&quot;support_big_font&quot;:false,&quot;picture_toward&quot;:0,&quot;picture_dockside&quot;:[],&quot;fill_id&quot;:&quot;85f99bb7ef944d40aee755d1d8fef78b&quot;,&quot;fill_align&quot;:&quot;cm&quot;,&quot;chip_types&quot;:[&quot;diagram&quot;,&quot;pictext&quot;,&quot;text&quot;,&quot;picture&quot;,&quot;chart&quot;,&quot;table&quot;,&quot;video&quot;]}]]"/>
  <p:tag name="KSO_WM_CHIP_DECFILLPROP" val="[]"/>
  <p:tag name="FIXED_XID_TMP" val="5fab54f0341d2fac3cfce989"/>
  <p:tag name="KSO_WM_CHIP_GROUPID" val="5fab54f0341d2fac3cfce989"/>
  <p:tag name="KSO_WM_SLIDE_BK_DARK_LIGHT" val="2"/>
  <p:tag name="KSO_WM_SLIDE_BACKGROUND_TYPE" val="leftRight"/>
  <p:tag name="KSO_WM_SLIDE_SUPPORT_FEATURE_TYPE" val="1"/>
  <p:tag name="KSO_WM_TEMPLATE_ASSEMBLE_XID" val="5fd2e01a6ba173179970b3be"/>
  <p:tag name="KSO_WM_TEMPLATE_ASSEMBLE_GROUPID" val="5fd2e01a6ba173179970b3be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99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01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02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6155_1*i*2"/>
  <p:tag name="KSO_WM_TEMPLATE_CATEGORY" val="diagram"/>
  <p:tag name="KSO_WM_TEMPLATE_INDEX" val="2021615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cbe10b26c669448380ef2555bb6140b5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ab54f0341d2fac3cfce989"/>
  <p:tag name="KSO_WM_CHIP_XID" val="5facaf2e998712faa657a53d"/>
  <p:tag name="KSO_WM_UNIT_LINE_FORE_SCHEMECOLOR_INDEX_BRIGHTNESS" val="0"/>
  <p:tag name="KSO_WM_UNIT_LINE_FORE_SCHEMECOLOR_INDEX" val="5"/>
  <p:tag name="KSO_WM_UNIT_LINE_FILL_TYPE" val="2"/>
  <p:tag name="KSO_WM_TEMPLATE_ASSEMBLE_XID" val="5fd2e01a6ba173179970b3be"/>
  <p:tag name="KSO_WM_TEMPLATE_ASSEMBLE_GROUPID" val="5fd2e01a6ba173179970b3be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155_1*a*1"/>
  <p:tag name="KSO_WM_TEMPLATE_CATEGORY" val="diagram"/>
  <p:tag name="KSO_WM_TEMPLATE_INDEX" val="2021615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12"/>
  <p:tag name="KSO_WM_UNIT_TYPE" val="a"/>
  <p:tag name="KSO_WM_UNIT_INDEX" val="1"/>
  <p:tag name="KSO_WM_UNIT_PRESET_TEXT" val="单击添加大标题"/>
  <p:tag name="KSO_WM_CHIP_GROUPID" val="5fb3a290bfe68cd3a08997ef"/>
  <p:tag name="KSO_WM_CHIP_XID" val="5fb3a290bfe68cd3a08997f0"/>
  <p:tag name="KSO_WM_UNIT_DEC_AREA_ID" val="d1dcf723f3c8477fabf3b0c21765815f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adaptive&quot;,&quot;sacle_strategy&quot;:&quot;smart&quot;}"/>
  <p:tag name="KSO_WM_ASSEMBLE_CHIP_INDEX" val="a44f269f35614a01b1559f26162c4cf1"/>
  <p:tag name="KSO_WM_UNIT_TEXT_FILL_FORE_SCHEMECOLOR_INDEX_BRIGHTNESS" val="0.15"/>
  <p:tag name="KSO_WM_UNIT_TEXT_FILL_FORE_SCHEMECOLOR_INDEX" val="13"/>
  <p:tag name="KSO_WM_UNIT_TEXT_FILL_TYPE" val="1"/>
  <p:tag name="KSO_WM_TEMPLATE_ASSEMBLE_XID" val="5fd2e01a6ba173179970b3be"/>
  <p:tag name="KSO_WM_TEMPLATE_ASSEMBLE_GROUPID" val="5fd2e01a6ba173179970b3be"/>
</p:tagLst>
</file>

<file path=ppt/tags/tag405.xml><?xml version="1.0" encoding="utf-8"?>
<p:tagLst xmlns:p="http://schemas.openxmlformats.org/presentationml/2006/main">
  <p:tag name="KSO_WM_BEAUTIFY_FLAG" val="#wm#"/>
  <p:tag name="KSO_WM_TEMPLATE_CATEGORY" val="diagram"/>
  <p:tag name="KSO_WM_TEMPLATE_INDEX" val="20216155"/>
  <p:tag name="KSO_WM_SLIDE_ID" val="diagram20216155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87*540"/>
  <p:tag name="KSO_WM_SLIDE_POSITION" val="0*0"/>
  <p:tag name="KSO_WM_TAG_VERSION" val="1.0"/>
  <p:tag name="KSO_WM_SLIDE_LAYOUT" val="a_d"/>
  <p:tag name="KSO_WM_SLIDE_LAYOUT_CNT" val="1_1"/>
  <p:tag name="KSO_WM_SLIDE_LAYOUT_INFO" val="{&quot;direction&quot;:1,&quot;id&quot;:&quot;2021-04-23T09:23:02&quot;,&quot;maxSize&quot;:{&quot;size1&quot;:33.799999999999997},&quot;minSize&quot;:{&quot;size1&quot;:33.799999999999997},&quot;normalSize&quot;:{&quot;size1&quot;:33.799999999999997},&quot;subLayout&quot;:[{&quot;backgroundInfo&quot;:[{&quot;bottom&quot;:0,&quot;bottomAbs&quot;:false,&quot;left&quot;:0,&quot;leftAbs&quot;:false,&quot;right&quot;:0,&quot;rightAbs&quot;:false,&quot;top&quot;:0,&quot;topAbs&quot;:false,&quot;type&quot;:&quot;leftRight&quot;}],&quot;id&quot;:&quot;2021-04-23T09:23:02&quot;,&quot;margin&quot;:{&quot;bottom&quot;:1.7109999656677246,&quot;left&quot;:1.6929999589920044,&quot;right&quot;:1.7200000286102295,&quot;top&quot;:1.6929999589920044},&quot;type&quot;:0},{&quot;id&quot;:&quot;2021-04-23T09:23:02&quot;,&quot;margin&quot;:{&quot;bottom&quot;:1.6940000057220459,&quot;left&quot;:1.7089999914169312,&quot;right&quot;:1.7209999561309814,&quot;top&quot;:1.6940000057220459},&quot;type&quot;:0}],&quot;type&quot;:0}"/>
  <p:tag name="KSO_WM_SLIDE_BACKGROUND" val="[&quot;leftRight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caf2e998712faa657a53d"/>
  <p:tag name="KSO_WM_CHIP_FILLPROP" val="[[{&quot;text_align&quot;:&quot;lt&quot;,&quot;text_direction&quot;:&quot;horizontal&quot;,&quot;support_big_font&quot;:false,&quot;picture_toward&quot;:0,&quot;picture_dockside&quot;:[],&quot;fill_id&quot;:&quot;a437010b62d44816bad6476e00523df5&quot;,&quot;fill_align&quot;:&quot;lt&quot;,&quot;chip_types&quot;:[&quot;text&quot;,&quot;header&quot;]},{&quot;text_align&quot;:&quot;lm&quot;,&quot;text_direction&quot;:&quot;horizontal&quot;,&quot;support_features&quot;:[&quot;collage&quot;],&quot;support_big_font&quot;:false,&quot;picture_toward&quot;:0,&quot;picture_dockside&quot;:[],&quot;fill_id&quot;:&quot;85f99bb7ef944d40aee755d1d8fef78b&quot;,&quot;fill_align&quot;:&quot;cm&quot;,&quot;chip_types&quot;:[&quot;diagram&quot;,&quot;pictext&quot;,&quot;text&quot;,&quot;picture&quot;,&quot;chart&quot;,&quot;table&quot;,&quot;video&quot;]}]]"/>
  <p:tag name="KSO_WM_CHIP_DECFILLPROP" val="[]"/>
  <p:tag name="FIXED_XID_TMP" val="5fab54f0341d2fac3cfce989"/>
  <p:tag name="KSO_WM_CHIP_GROUPID" val="5fab54f0341d2fac3cfce989"/>
  <p:tag name="KSO_WM_SLIDE_BK_DARK_LIGHT" val="2"/>
  <p:tag name="KSO_WM_SLIDE_BACKGROUND_TYPE" val="leftRight"/>
  <p:tag name="KSO_WM_SLIDE_SUPPORT_FEATURE_TYPE" val="1"/>
  <p:tag name="KSO_WM_TEMPLATE_ASSEMBLE_XID" val="5fd2e01a6ba173179970b3be"/>
  <p:tag name="KSO_WM_TEMPLATE_ASSEMBLE_GROUPID" val="5fd2e01a6ba173179970b3be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07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08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09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6155_1*i*2"/>
  <p:tag name="KSO_WM_TEMPLATE_CATEGORY" val="diagram"/>
  <p:tag name="KSO_WM_TEMPLATE_INDEX" val="2021615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cbe10b26c669448380ef2555bb6140b5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ab54f0341d2fac3cfce989"/>
  <p:tag name="KSO_WM_CHIP_XID" val="5facaf2e998712faa657a53d"/>
  <p:tag name="KSO_WM_UNIT_LINE_FORE_SCHEMECOLOR_INDEX_BRIGHTNESS" val="0"/>
  <p:tag name="KSO_WM_UNIT_LINE_FORE_SCHEMECOLOR_INDEX" val="5"/>
  <p:tag name="KSO_WM_UNIT_LINE_FILL_TYPE" val="2"/>
  <p:tag name="KSO_WM_TEMPLATE_ASSEMBLE_XID" val="5fd2e01a6ba173179970b3be"/>
  <p:tag name="KSO_WM_TEMPLATE_ASSEMBLE_GROUPID" val="5fd2e01a6ba173179970b3be"/>
</p:tagLst>
</file>

<file path=ppt/tags/tag4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155_1*a*1"/>
  <p:tag name="KSO_WM_TEMPLATE_CATEGORY" val="diagram"/>
  <p:tag name="KSO_WM_TEMPLATE_INDEX" val="2021615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12"/>
  <p:tag name="KSO_WM_UNIT_TYPE" val="a"/>
  <p:tag name="KSO_WM_UNIT_INDEX" val="1"/>
  <p:tag name="KSO_WM_UNIT_PRESET_TEXT" val="单击添加大标题"/>
  <p:tag name="KSO_WM_CHIP_GROUPID" val="5fb3a290bfe68cd3a08997ef"/>
  <p:tag name="KSO_WM_CHIP_XID" val="5fb3a290bfe68cd3a08997f0"/>
  <p:tag name="KSO_WM_UNIT_DEC_AREA_ID" val="d1dcf723f3c8477fabf3b0c21765815f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adaptive&quot;,&quot;sacle_strategy&quot;:&quot;smart&quot;}"/>
  <p:tag name="KSO_WM_ASSEMBLE_CHIP_INDEX" val="a44f269f35614a01b1559f26162c4cf1"/>
  <p:tag name="KSO_WM_UNIT_TEXT_FILL_FORE_SCHEMECOLOR_INDEX_BRIGHTNESS" val="0.15"/>
  <p:tag name="KSO_WM_UNIT_TEXT_FILL_FORE_SCHEMECOLOR_INDEX" val="13"/>
  <p:tag name="KSO_WM_UNIT_TEXT_FILL_TYPE" val="1"/>
  <p:tag name="KSO_WM_TEMPLATE_ASSEMBLE_XID" val="5fd2e01a6ba173179970b3be"/>
  <p:tag name="KSO_WM_TEMPLATE_ASSEMBLE_GROUPID" val="5fd2e01a6ba173179970b3be"/>
</p:tagLst>
</file>

<file path=ppt/tags/tag413.xml><?xml version="1.0" encoding="utf-8"?>
<p:tagLst xmlns:p="http://schemas.openxmlformats.org/presentationml/2006/main">
  <p:tag name="KSO_WM_BEAUTIFY_FLAG" val="#wm#"/>
  <p:tag name="KSO_WM_TEMPLATE_CATEGORY" val="diagram"/>
  <p:tag name="KSO_WM_TEMPLATE_INDEX" val="20216155"/>
  <p:tag name="KSO_WM_SLIDE_ID" val="diagram20216155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87*540"/>
  <p:tag name="KSO_WM_SLIDE_POSITION" val="0*0"/>
  <p:tag name="KSO_WM_TAG_VERSION" val="1.0"/>
  <p:tag name="KSO_WM_SLIDE_LAYOUT" val="a_d"/>
  <p:tag name="KSO_WM_SLIDE_LAYOUT_CNT" val="1_1"/>
  <p:tag name="KSO_WM_SLIDE_LAYOUT_INFO" val="{&quot;direction&quot;:1,&quot;id&quot;:&quot;2021-04-23T09:23:02&quot;,&quot;maxSize&quot;:{&quot;size1&quot;:33.799999999999997},&quot;minSize&quot;:{&quot;size1&quot;:33.799999999999997},&quot;normalSize&quot;:{&quot;size1&quot;:33.799999999999997},&quot;subLayout&quot;:[{&quot;backgroundInfo&quot;:[{&quot;bottom&quot;:0,&quot;bottomAbs&quot;:false,&quot;left&quot;:0,&quot;leftAbs&quot;:false,&quot;right&quot;:0,&quot;rightAbs&quot;:false,&quot;top&quot;:0,&quot;topAbs&quot;:false,&quot;type&quot;:&quot;leftRight&quot;}],&quot;id&quot;:&quot;2021-04-23T09:23:02&quot;,&quot;margin&quot;:{&quot;bottom&quot;:1.7109999656677246,&quot;left&quot;:1.6929999589920044,&quot;right&quot;:1.7200000286102295,&quot;top&quot;:1.6929999589920044},&quot;type&quot;:0},{&quot;id&quot;:&quot;2021-04-23T09:23:02&quot;,&quot;margin&quot;:{&quot;bottom&quot;:1.6940000057220459,&quot;left&quot;:1.7089999914169312,&quot;right&quot;:1.7209999561309814,&quot;top&quot;:1.6940000057220459},&quot;type&quot;:0}],&quot;type&quot;:0}"/>
  <p:tag name="KSO_WM_SLIDE_BACKGROUND" val="[&quot;leftRight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caf2e998712faa657a53d"/>
  <p:tag name="KSO_WM_CHIP_FILLPROP" val="[[{&quot;text_align&quot;:&quot;lt&quot;,&quot;text_direction&quot;:&quot;horizontal&quot;,&quot;support_big_font&quot;:false,&quot;picture_toward&quot;:0,&quot;picture_dockside&quot;:[],&quot;fill_id&quot;:&quot;a437010b62d44816bad6476e00523df5&quot;,&quot;fill_align&quot;:&quot;lt&quot;,&quot;chip_types&quot;:[&quot;text&quot;,&quot;header&quot;]},{&quot;text_align&quot;:&quot;lm&quot;,&quot;text_direction&quot;:&quot;horizontal&quot;,&quot;support_features&quot;:[&quot;collage&quot;],&quot;support_big_font&quot;:false,&quot;picture_toward&quot;:0,&quot;picture_dockside&quot;:[],&quot;fill_id&quot;:&quot;85f99bb7ef944d40aee755d1d8fef78b&quot;,&quot;fill_align&quot;:&quot;cm&quot;,&quot;chip_types&quot;:[&quot;diagram&quot;,&quot;pictext&quot;,&quot;text&quot;,&quot;picture&quot;,&quot;chart&quot;,&quot;table&quot;,&quot;video&quot;]}]]"/>
  <p:tag name="KSO_WM_CHIP_DECFILLPROP" val="[]"/>
  <p:tag name="FIXED_XID_TMP" val="5fab54f0341d2fac3cfce989"/>
  <p:tag name="KSO_WM_CHIP_GROUPID" val="5fab54f0341d2fac3cfce989"/>
  <p:tag name="KSO_WM_SLIDE_BK_DARK_LIGHT" val="2"/>
  <p:tag name="KSO_WM_SLIDE_BACKGROUND_TYPE" val="leftRight"/>
  <p:tag name="KSO_WM_SLIDE_SUPPORT_FEATURE_TYPE" val="1"/>
  <p:tag name="KSO_WM_TEMPLATE_ASSEMBLE_XID" val="5fd2e01a6ba173179970b3be"/>
  <p:tag name="KSO_WM_TEMPLATE_ASSEMBLE_GROUPID" val="5fd2e01a6ba173179970b3be"/>
</p:tagLst>
</file>

<file path=ppt/tags/tag4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15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16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17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18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6155_1*i*2"/>
  <p:tag name="KSO_WM_TEMPLATE_CATEGORY" val="diagram"/>
  <p:tag name="KSO_WM_TEMPLATE_INDEX" val="2021615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cbe10b26c669448380ef2555bb6140b5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ab54f0341d2fac3cfce989"/>
  <p:tag name="KSO_WM_CHIP_XID" val="5facaf2e998712faa657a53d"/>
  <p:tag name="KSO_WM_UNIT_LINE_FORE_SCHEMECOLOR_INDEX_BRIGHTNESS" val="0"/>
  <p:tag name="KSO_WM_UNIT_LINE_FORE_SCHEMECOLOR_INDEX" val="5"/>
  <p:tag name="KSO_WM_UNIT_LINE_FILL_TYPE" val="2"/>
  <p:tag name="KSO_WM_TEMPLATE_ASSEMBLE_XID" val="5fd2e01a6ba173179970b3be"/>
  <p:tag name="KSO_WM_TEMPLATE_ASSEMBLE_GROUPID" val="5fd2e01a6ba173179970b3be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155_1*a*1"/>
  <p:tag name="KSO_WM_TEMPLATE_CATEGORY" val="diagram"/>
  <p:tag name="KSO_WM_TEMPLATE_INDEX" val="2021615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12"/>
  <p:tag name="KSO_WM_UNIT_TYPE" val="a"/>
  <p:tag name="KSO_WM_UNIT_INDEX" val="1"/>
  <p:tag name="KSO_WM_UNIT_PRESET_TEXT" val="单击添加大标题"/>
  <p:tag name="KSO_WM_CHIP_GROUPID" val="5fb3a290bfe68cd3a08997ef"/>
  <p:tag name="KSO_WM_CHIP_XID" val="5fb3a290bfe68cd3a08997f0"/>
  <p:tag name="KSO_WM_UNIT_DEC_AREA_ID" val="d1dcf723f3c8477fabf3b0c21765815f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adaptive&quot;,&quot;sacle_strategy&quot;:&quot;smart&quot;}"/>
  <p:tag name="KSO_WM_ASSEMBLE_CHIP_INDEX" val="a44f269f35614a01b1559f26162c4cf1"/>
  <p:tag name="KSO_WM_UNIT_TEXT_FILL_FORE_SCHEMECOLOR_INDEX_BRIGHTNESS" val="0.15"/>
  <p:tag name="KSO_WM_UNIT_TEXT_FILL_FORE_SCHEMECOLOR_INDEX" val="13"/>
  <p:tag name="KSO_WM_UNIT_TEXT_FILL_TYPE" val="1"/>
  <p:tag name="KSO_WM_TEMPLATE_ASSEMBLE_XID" val="5fd2e01a6ba173179970b3be"/>
  <p:tag name="KSO_WM_TEMPLATE_ASSEMBLE_GROUPID" val="5fd2e01a6ba173179970b3be"/>
</p:tagLst>
</file>

<file path=ppt/tags/tag421.xml><?xml version="1.0" encoding="utf-8"?>
<p:tagLst xmlns:p="http://schemas.openxmlformats.org/presentationml/2006/main">
  <p:tag name="KSO_WM_UNIT_PLACING_PICTURE_USER_VIEWPORT" val="{&quot;height&quot;:9556,&quot;width&quot;:8671}"/>
</p:tagLst>
</file>

<file path=ppt/tags/tag422.xml><?xml version="1.0" encoding="utf-8"?>
<p:tagLst xmlns:p="http://schemas.openxmlformats.org/presentationml/2006/main">
  <p:tag name="KSO_WM_BEAUTIFY_FLAG" val="#wm#"/>
  <p:tag name="KSO_WM_TEMPLATE_CATEGORY" val="diagram"/>
  <p:tag name="KSO_WM_TEMPLATE_INDEX" val="20216155"/>
  <p:tag name="KSO_WM_SLIDE_ID" val="diagram20216155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87*540"/>
  <p:tag name="KSO_WM_SLIDE_POSITION" val="0*0"/>
  <p:tag name="KSO_WM_TAG_VERSION" val="1.0"/>
  <p:tag name="KSO_WM_SLIDE_LAYOUT" val="a_d"/>
  <p:tag name="KSO_WM_SLIDE_LAYOUT_CNT" val="1_1"/>
  <p:tag name="KSO_WM_SLIDE_LAYOUT_INFO" val="{&quot;direction&quot;:1,&quot;id&quot;:&quot;2021-04-23T09:26:00&quot;,&quot;maxSize&quot;:{&quot;size1&quot;:33.799999999999997},&quot;minSize&quot;:{&quot;size1&quot;:33.799999999999997},&quot;normalSize&quot;:{&quot;size1&quot;:33.799999999999997},&quot;subLayout&quot;:[{&quot;backgroundInfo&quot;:[{&quot;bottom&quot;:0,&quot;bottomAbs&quot;:false,&quot;left&quot;:0,&quot;leftAbs&quot;:false,&quot;right&quot;:0,&quot;rightAbs&quot;:false,&quot;top&quot;:0,&quot;topAbs&quot;:false,&quot;type&quot;:&quot;leftRight&quot;}],&quot;id&quot;:&quot;2021-04-23T09:26:00&quot;,&quot;margin&quot;:{&quot;bottom&quot;:1.7109999656677246,&quot;left&quot;:1.6929999589920044,&quot;right&quot;:1.7200000286102295,&quot;top&quot;:1.6929999589920044},&quot;type&quot;:0},{&quot;id&quot;:&quot;2021-04-23T09:26:00&quot;,&quot;margin&quot;:{&quot;bottom&quot;:1.6940000057220459,&quot;left&quot;:1.7089999914169312,&quot;right&quot;:1.7209999561309814,&quot;top&quot;:1.6940000057220459},&quot;type&quot;:0}],&quot;type&quot;:0}"/>
  <p:tag name="KSO_WM_SLIDE_BACKGROUND" val="[&quot;leftRight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caf2e998712faa657a53d"/>
  <p:tag name="KSO_WM_CHIP_FILLPROP" val="[[{&quot;text_align&quot;:&quot;lt&quot;,&quot;text_direction&quot;:&quot;horizontal&quot;,&quot;support_big_font&quot;:false,&quot;picture_toward&quot;:0,&quot;picture_dockside&quot;:[],&quot;fill_id&quot;:&quot;a437010b62d44816bad6476e00523df5&quot;,&quot;fill_align&quot;:&quot;lt&quot;,&quot;chip_types&quot;:[&quot;text&quot;,&quot;header&quot;]},{&quot;text_align&quot;:&quot;lm&quot;,&quot;text_direction&quot;:&quot;horizontal&quot;,&quot;support_features&quot;:[&quot;collage&quot;],&quot;support_big_font&quot;:false,&quot;picture_toward&quot;:0,&quot;picture_dockside&quot;:[],&quot;fill_id&quot;:&quot;85f99bb7ef944d40aee755d1d8fef78b&quot;,&quot;fill_align&quot;:&quot;cm&quot;,&quot;chip_types&quot;:[&quot;diagram&quot;,&quot;pictext&quot;,&quot;text&quot;,&quot;picture&quot;,&quot;chart&quot;,&quot;table&quot;,&quot;video&quot;]}]]"/>
  <p:tag name="KSO_WM_CHIP_DECFILLPROP" val="[]"/>
  <p:tag name="FIXED_XID_TMP" val="5fab54f0341d2fac3cfce989"/>
  <p:tag name="KSO_WM_CHIP_GROUPID" val="5fab54f0341d2fac3cfce989"/>
  <p:tag name="KSO_WM_SLIDE_BK_DARK_LIGHT" val="2"/>
  <p:tag name="KSO_WM_SLIDE_BACKGROUND_TYPE" val="leftRight"/>
  <p:tag name="KSO_WM_SLIDE_SUPPORT_FEATURE_TYPE" val="1"/>
  <p:tag name="KSO_WM_TEMPLATE_ASSEMBLE_XID" val="5fd2e01a6ba173179970b3be"/>
  <p:tag name="KSO_WM_TEMPLATE_ASSEMBLE_GROUPID" val="5fd2e01a6ba173179970b3be"/>
</p:tagLst>
</file>

<file path=ppt/tags/tag4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24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25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26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27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6155_1*i*2"/>
  <p:tag name="KSO_WM_TEMPLATE_CATEGORY" val="diagram"/>
  <p:tag name="KSO_WM_TEMPLATE_INDEX" val="2021615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cbe10b26c669448380ef2555bb6140b5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ab54f0341d2fac3cfce989"/>
  <p:tag name="KSO_WM_CHIP_XID" val="5facaf2e998712faa657a53d"/>
  <p:tag name="KSO_WM_UNIT_LINE_FORE_SCHEMECOLOR_INDEX_BRIGHTNESS" val="0"/>
  <p:tag name="KSO_WM_UNIT_LINE_FORE_SCHEMECOLOR_INDEX" val="5"/>
  <p:tag name="KSO_WM_UNIT_LINE_FILL_TYPE" val="2"/>
  <p:tag name="KSO_WM_TEMPLATE_ASSEMBLE_XID" val="5fd2e01a6ba173179970b3be"/>
  <p:tag name="KSO_WM_TEMPLATE_ASSEMBLE_GROUPID" val="5fd2e01a6ba173179970b3be"/>
</p:tagLst>
</file>

<file path=ppt/tags/tag4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155_1*a*1"/>
  <p:tag name="KSO_WM_TEMPLATE_CATEGORY" val="diagram"/>
  <p:tag name="KSO_WM_TEMPLATE_INDEX" val="2021615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12"/>
  <p:tag name="KSO_WM_UNIT_TYPE" val="a"/>
  <p:tag name="KSO_WM_UNIT_INDEX" val="1"/>
  <p:tag name="KSO_WM_UNIT_PRESET_TEXT" val="单击添加大标题"/>
  <p:tag name="KSO_WM_CHIP_GROUPID" val="5fb3a290bfe68cd3a08997ef"/>
  <p:tag name="KSO_WM_CHIP_XID" val="5fb3a290bfe68cd3a08997f0"/>
  <p:tag name="KSO_WM_UNIT_DEC_AREA_ID" val="d1dcf723f3c8477fabf3b0c21765815f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adaptive&quot;,&quot;sacle_strategy&quot;:&quot;smart&quot;}"/>
  <p:tag name="KSO_WM_ASSEMBLE_CHIP_INDEX" val="a44f269f35614a01b1559f26162c4cf1"/>
  <p:tag name="KSO_WM_UNIT_TEXT_FILL_FORE_SCHEMECOLOR_INDEX_BRIGHTNESS" val="0.15"/>
  <p:tag name="KSO_WM_UNIT_TEXT_FILL_FORE_SCHEMECOLOR_INDEX" val="13"/>
  <p:tag name="KSO_WM_UNIT_TEXT_FILL_TYPE" val="1"/>
  <p:tag name="KSO_WM_TEMPLATE_ASSEMBLE_XID" val="5fd2e01a6ba173179970b3be"/>
  <p:tag name="KSO_WM_TEMPLATE_ASSEMBLE_GROUPID" val="5fd2e01a6ba173179970b3be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BEAUTIFY_FLAG" val="#wm#"/>
  <p:tag name="KSO_WM_TEMPLATE_CATEGORY" val="diagram"/>
  <p:tag name="KSO_WM_TEMPLATE_INDEX" val="20216155"/>
  <p:tag name="KSO_WM_SLIDE_ID" val="diagram20216155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87*540"/>
  <p:tag name="KSO_WM_SLIDE_POSITION" val="0*0"/>
  <p:tag name="KSO_WM_TAG_VERSION" val="1.0"/>
  <p:tag name="KSO_WM_SLIDE_LAYOUT" val="a_d"/>
  <p:tag name="KSO_WM_SLIDE_LAYOUT_CNT" val="1_1"/>
  <p:tag name="KSO_WM_SLIDE_LAYOUT_INFO" val="{&quot;direction&quot;:1,&quot;id&quot;:&quot;2021-04-23T09:26:00&quot;,&quot;maxSize&quot;:{&quot;size1&quot;:33.799999999999997},&quot;minSize&quot;:{&quot;size1&quot;:33.799999999999997},&quot;normalSize&quot;:{&quot;size1&quot;:33.799999999999997},&quot;subLayout&quot;:[{&quot;backgroundInfo&quot;:[{&quot;bottom&quot;:0,&quot;bottomAbs&quot;:false,&quot;left&quot;:0,&quot;leftAbs&quot;:false,&quot;right&quot;:0,&quot;rightAbs&quot;:false,&quot;top&quot;:0,&quot;topAbs&quot;:false,&quot;type&quot;:&quot;leftRight&quot;}],&quot;id&quot;:&quot;2021-04-23T09:26:00&quot;,&quot;margin&quot;:{&quot;bottom&quot;:1.7109999656677246,&quot;left&quot;:1.6929999589920044,&quot;right&quot;:1.7200000286102295,&quot;top&quot;:1.6929999589920044},&quot;type&quot;:0},{&quot;id&quot;:&quot;2021-04-23T09:26:00&quot;,&quot;margin&quot;:{&quot;bottom&quot;:1.6940000057220459,&quot;left&quot;:1.7089999914169312,&quot;right&quot;:1.7209999561309814,&quot;top&quot;:1.6940000057220459},&quot;type&quot;:0}],&quot;type&quot;:0}"/>
  <p:tag name="KSO_WM_SLIDE_BACKGROUND" val="[&quot;leftRight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caf2e998712faa657a53d"/>
  <p:tag name="KSO_WM_CHIP_FILLPROP" val="[[{&quot;text_align&quot;:&quot;lt&quot;,&quot;text_direction&quot;:&quot;horizontal&quot;,&quot;support_big_font&quot;:false,&quot;picture_toward&quot;:0,&quot;picture_dockside&quot;:[],&quot;fill_id&quot;:&quot;a437010b62d44816bad6476e00523df5&quot;,&quot;fill_align&quot;:&quot;lt&quot;,&quot;chip_types&quot;:[&quot;text&quot;,&quot;header&quot;]},{&quot;text_align&quot;:&quot;lm&quot;,&quot;text_direction&quot;:&quot;horizontal&quot;,&quot;support_features&quot;:[&quot;collage&quot;],&quot;support_big_font&quot;:false,&quot;picture_toward&quot;:0,&quot;picture_dockside&quot;:[],&quot;fill_id&quot;:&quot;85f99bb7ef944d40aee755d1d8fef78b&quot;,&quot;fill_align&quot;:&quot;cm&quot;,&quot;chip_types&quot;:[&quot;diagram&quot;,&quot;pictext&quot;,&quot;text&quot;,&quot;picture&quot;,&quot;chart&quot;,&quot;table&quot;,&quot;video&quot;]}]]"/>
  <p:tag name="KSO_WM_CHIP_DECFILLPROP" val="[]"/>
  <p:tag name="FIXED_XID_TMP" val="5fab54f0341d2fac3cfce989"/>
  <p:tag name="KSO_WM_CHIP_GROUPID" val="5fab54f0341d2fac3cfce989"/>
  <p:tag name="KSO_WM_SLIDE_BK_DARK_LIGHT" val="2"/>
  <p:tag name="KSO_WM_SLIDE_BACKGROUND_TYPE" val="leftRight"/>
  <p:tag name="KSO_WM_SLIDE_SUPPORT_FEATURE_TYPE" val="1"/>
  <p:tag name="KSO_WM_TEMPLATE_ASSEMBLE_XID" val="5fd2e01a6ba173179970b3be"/>
  <p:tag name="KSO_WM_TEMPLATE_ASSEMBLE_GROUPID" val="5fd2e01a6ba173179970b3be"/>
</p:tagLst>
</file>

<file path=ppt/tags/tag43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3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3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3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350_2*l_h_i*1_1_1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350_2*l_h_i*1_1_2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350_2*l_h_i*1_1_3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4"/>
  <p:tag name="KSO_WM_UNIT_ID" val="diagram350_2*l_h_i*1_1_4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350_2*l_h_i*1_2_1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FILL_FORE_SCHEMECOLOR_INDEX_BRIGHTNESS" val="0.4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350_2*l_h_i*1_2_2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350_2*l_h_i*1_2_3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4"/>
  <p:tag name="KSO_WM_UNIT_ID" val="diagram350_2*l_h_i*1_2_4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350_2*l_h_i*1_1_1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350_2*l_h_i*1_2_1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45.xml><?xml version="1.0" encoding="utf-8"?>
<p:tagLst xmlns:p="http://schemas.openxmlformats.org/presentationml/2006/main"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350_2*l_h_f*1_2_1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PRESET_TEXT" val="单击此处添加文本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46.xml><?xml version="1.0" encoding="utf-8"?>
<p:tagLst xmlns:p="http://schemas.openxmlformats.org/presentationml/2006/main"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350_2*l_h_f*1_1_1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PRESET_TEXT" val="单击此处添加文本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47.xml><?xml version="1.0" encoding="utf-8"?>
<p:tagLst xmlns:p="http://schemas.openxmlformats.org/presentationml/2006/main">
  <p:tag name="KSO_WM_UNIT_ISCONTENTSTITLE" val="0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350_3*a*1"/>
  <p:tag name="KSO_WM_TEMPLATE_CATEGORY" val="diagram"/>
  <p:tag name="KSO_WM_TEMPLATE_INDEX" val="350"/>
  <p:tag name="KSO_WM_UNIT_LAYERLEVEL" val="1"/>
  <p:tag name="KSO_WM_TAG_VERSION" val="1.0"/>
  <p:tag name="KSO_WM_BEAUTIFY_FLAG" val="#wm#"/>
  <p:tag name="KSO_WM_UNIT_PRESET_TEXT" val="单击此处添加标题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448.xml><?xml version="1.0" encoding="utf-8"?>
<p:tagLst xmlns:p="http://schemas.openxmlformats.org/presentationml/2006/main">
  <p:tag name="KSO_WM_BEAUTIFY_FLAG" val="#wm#"/>
  <p:tag name="KSO_WM_TEMPLATE_CATEGORY" val="diagram"/>
  <p:tag name="KSO_WM_TEMPLATE_INDEX" val="350"/>
  <p:tag name="KSO_WM_SLIDE_ID" val="diagram350_2"/>
  <p:tag name="KSO_WM_TEMPLATE_SUBCATEGORY" val="0"/>
  <p:tag name="KSO_WM_SLIDE_TYPE" val="text"/>
  <p:tag name="KSO_WM_SLIDE_SUBTYPE" val="diag"/>
  <p:tag name="KSO_WM_SLIDE_ITEM_CNT" val="2"/>
  <p:tag name="KSO_WM_SLIDE_INDEX" val="2"/>
  <p:tag name="KSO_WM_SLIDE_SIZE" val="391.391*167.801"/>
  <p:tag name="KSO_WM_SLIDE_POSITION" val="161.311*207.294"/>
  <p:tag name="KSO_WM_DIAGRAM_GROUP_CODE" val="l1-1"/>
  <p:tag name="KSO_WM_SLIDE_DIAGTYPE" val="l"/>
  <p:tag name="KSO_WM_TAG_VERSION" val="1.0"/>
  <p:tag name="KSO_WM_SLIDE_LAYOUT" val="a_l"/>
  <p:tag name="KSO_WM_SLIDE_LAYOUT_CNT" val="1_1"/>
  <p:tag name="KSO_WM_SLIDE_BK_DARK_LIGHT" val="2"/>
  <p:tag name="KSO_WM_SLIDE_BACKGROUND_TYPE" val="general"/>
</p:tagLst>
</file>

<file path=ppt/tags/tag4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51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52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53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4768_1*i*2"/>
  <p:tag name="KSO_WM_TEMPLATE_CATEGORY" val="diagram"/>
  <p:tag name="KSO_WM_TEMPLATE_INDEX" val="20214768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0517c0a8d4e643faac4c14e8bfee663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1358a491bb0086638bf8"/>
  <p:tag name="KSO_WM_CHIP_XID" val="5ef21358a491bb0086638bf9"/>
  <p:tag name="KSO_WM_UNIT_TEXT_FILL_FORE_SCHEMECOLOR_INDEX_BRIGHTNESS" val="0"/>
  <p:tag name="KSO_WM_UNIT_TEXT_FILL_FORE_SCHEMECOLOR_INDEX" val="2"/>
  <p:tag name="KSO_WM_UNIT_TEXT_FILL_TYPE" val="1"/>
  <p:tag name="KSO_WM_UNIT_VALUE" val="252"/>
  <p:tag name="KSO_WM_TEMPLATE_ASSEMBLE_XID" val="60656f9c4054ed1e2fb80d70"/>
  <p:tag name="KSO_WM_TEMPLATE_ASSEMBLE_GROUPID" val="60656f9c4054ed1e2fb80d70"/>
</p:tagLst>
</file>

<file path=ppt/tags/tag4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4768_1*i*3"/>
  <p:tag name="KSO_WM_TEMPLATE_CATEGORY" val="diagram"/>
  <p:tag name="KSO_WM_TEMPLATE_INDEX" val="20214768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758ca4e4af8c46b28d1a14bc3761a7a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1358a491bb0086638bf8"/>
  <p:tag name="KSO_WM_CHIP_XID" val="5ef21358a491bb0086638bf9"/>
  <p:tag name="KSO_WM_UNIT_LINE_FORE_SCHEMECOLOR_INDEX_BRIGHTNESS" val="0"/>
  <p:tag name="KSO_WM_UNIT_LINE_FORE_SCHEMECOLOR_INDEX" val="1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630"/>
  <p:tag name="KSO_WM_TEMPLATE_ASSEMBLE_XID" val="60656f9c4054ed1e2fb80d70"/>
  <p:tag name="KSO_WM_TEMPLATE_ASSEMBLE_GROUPID" val="60656f9c4054ed1e2fb80d70"/>
</p:tagLst>
</file>

<file path=ppt/tags/tag4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14768_1*i*4"/>
  <p:tag name="KSO_WM_TEMPLATE_CATEGORY" val="diagram"/>
  <p:tag name="KSO_WM_TEMPLATE_INDEX" val="20214768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660ef649c3cd4167ac48b71d6d399a1a"/>
  <p:tag name="KSO_WM_UNIT_DECORATE_INFO" val="{&quot;ReferentInfo&quot;:{&quot;Id&quot;:&quot;slide&quot;,&quot;X&quot;:{&quot;Pos&quot;:0},&quot;Y&quot;:{&quot;Pos&quot;:0}},&quot;DecorateInfoX&quot;:{&quot;Pos&quot;:0,&quot;IsAbs&quot;:true},&quot;DecorateInfoY&quot;:{&quot;Pos&quot;:0,&quot;IsAbs&quot;:true},&quot;DecorateInfoW&quot;:{&quot;IsAbs&quot;:true},&quot;DecorateInfoH&quot;:{&quot;IsAbs&quot;:true},&quot;whChangeMode&quot;:0}"/>
  <p:tag name="KSO_WM_CHIP_GROUPID" val="5ef21358a491bb0086638bf8"/>
  <p:tag name="KSO_WM_CHIP_XID" val="5ef21358a491bb0086638bf9"/>
  <p:tag name="KSO_WM_UNIT_FILL_FORE_SCHEMECOLOR_INDEX_BRIGHTNESS" val="0"/>
  <p:tag name="KSO_WM_UNIT_FILL_FORE_SCHEMECOLOR_INDEX" val="14"/>
  <p:tag name="KSO_WM_UNIT_FILL_TYPE" val="1"/>
  <p:tag name="KSO_WM_UNIT_VALUE" val="3"/>
  <p:tag name="KSO_WM_TEMPLATE_ASSEMBLE_XID" val="60656f9c4054ed1e2fb80d70"/>
  <p:tag name="KSO_WM_TEMPLATE_ASSEMBLE_GROUPID" val="60656f9c4054ed1e2fb80d70"/>
</p:tagLst>
</file>

<file path=ppt/tags/tag4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14768_1*i*5"/>
  <p:tag name="KSO_WM_TEMPLATE_CATEGORY" val="diagram"/>
  <p:tag name="KSO_WM_TEMPLATE_INDEX" val="20214768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600c20734b6f4271bb27757094427133"/>
  <p:tag name="KSO_WM_UNIT_DECORATE_INFO" val="{&quot;ReferentInfo&quot;:{&quot;Id&quot;:&quot;slide&quot;,&quot;X&quot;:{&quot;Pos&quot;:0},&quot;Y&quot;:{&quot;Pos&quot;:0}},&quot;DecorateInfoX&quot;:{&quot;Pos&quot;:0,&quot;IsAbs&quot;:true},&quot;DecorateInfoY&quot;:{&quot;Pos&quot;:0,&quot;IsAbs&quot;:true},&quot;DecorateInfoW&quot;:{&quot;IsAbs&quot;:true},&quot;DecorateInfoH&quot;:{&quot;IsAbs&quot;:true},&quot;whChangeMode&quot;:0}"/>
  <p:tag name="KSO_WM_CHIP_GROUPID" val="5ef21358a491bb0086638bf8"/>
  <p:tag name="KSO_WM_CHIP_XID" val="5ef21358a491bb0086638bf9"/>
  <p:tag name="KSO_WM_UNIT_FILL_FORE_SCHEMECOLOR_INDEX_BRIGHTNESS" val="0"/>
  <p:tag name="KSO_WM_UNIT_FILL_FORE_SCHEMECOLOR_INDEX" val="14"/>
  <p:tag name="KSO_WM_UNIT_FILL_TYPE" val="1"/>
  <p:tag name="KSO_WM_UNIT_VALUE" val="3"/>
  <p:tag name="KSO_WM_TEMPLATE_ASSEMBLE_XID" val="60656f9c4054ed1e2fb80d70"/>
  <p:tag name="KSO_WM_TEMPLATE_ASSEMBLE_GROUPID" val="60656f9c4054ed1e2fb80d70"/>
</p:tagLst>
</file>

<file path=ppt/tags/tag45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4768_1*a*1"/>
  <p:tag name="KSO_WM_TEMPLATE_CATEGORY" val="diagram"/>
  <p:tag name="KSO_WM_TEMPLATE_INDEX" val="20214768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a23d89f8c89b4ac08bd23d36b042599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dcf6d98c57d9400d80f80de5d3a3ad71"/>
  <p:tag name="KSO_WM_UNIT_TEXT_FILL_FORE_SCHEMECOLOR_INDEX_BRIGHTNESS" val="0"/>
  <p:tag name="KSO_WM_UNIT_TEXT_FILL_FORE_SCHEMECOLOR_INDEX" val="13"/>
  <p:tag name="KSO_WM_UNIT_TEXT_FILL_TYPE" val="1"/>
  <p:tag name="KSO_WM_TEMPLATE_ASSEMBLE_XID" val="60656f9c4054ed1e2fb80d70"/>
  <p:tag name="KSO_WM_TEMPLATE_ASSEMBLE_GROUPID" val="60656f9c4054ed1e2fb80d70"/>
</p:tagLst>
</file>

<file path=ppt/tags/tag459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4768_1*f*1"/>
  <p:tag name="KSO_WM_TEMPLATE_CATEGORY" val="diagram"/>
  <p:tag name="KSO_WM_TEMPLATE_INDEX" val="20214768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308"/>
  <p:tag name="KSO_WM_UNIT_SHOW_EDIT_AREA_INDICATION" val="1"/>
  <p:tag name="KSO_WM_CHIP_GROUPID" val="5e6b05596848fb12bee65ac8"/>
  <p:tag name="KSO_WM_CHIP_XID" val="5e6b05596848fb12bee65aca"/>
  <p:tag name="KSO_WM_UNIT_DEC_AREA_ID" val="4f630a7d60f54d9baf2a518e34ee348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74eebcd1b4784b48b519cd6fd2470f8b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f9c4054ed1e2fb80d70"/>
  <p:tag name="KSO_WM_TEMPLATE_ASSEMBLE_GROUPID" val="60656f9c4054ed1e2fb80d70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68"/>
  <p:tag name="KSO_WM_SLIDE_ID" val="diagram20214768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23*540"/>
  <p:tag name="KSO_WM_SLIDE_POSITION" val="0*0"/>
  <p:tag name="KSO_WM_TAG_VERSION" val="1.0"/>
  <p:tag name="KSO_WM_SLIDE_LAYOUT" val="a_f"/>
  <p:tag name="KSO_WM_SLIDE_LAYOUT_CNT" val="1_1"/>
  <p:tag name="KSO_WM_SLIDE_LAYOUT_INFO" val="{&quot;backgroundInfo&quot;:[{&quot;bottom&quot;:0,&quot;bottomAbs&quot;:false,&quot;left&quot;:0,&quot;leftAbs&quot;:false,&quot;right&quot;:0.71250000000000002,&quot;rightAbs&quot;:false,&quot;top&quot;:0,&quot;topAbs&quot;:false,&quot;type&quot;:&quot;leftRight&quot;},{&quot;bottom&quot;:0,&quot;bottomAbs&quot;:false,&quot;left&quot;:0,&quot;leftAbs&quot;:false,&quot;right&quot;:0,&quot;rightAbs&quot;:false,&quot;top&quot;:0,&quot;topAbs&quot;:false,&quot;type&quot;:&quot;general&quot;}],&quot;direction&quot;:1,&quot;id&quot;:&quot;2021-04-01T15:55:52&quot;,&quot;maxSize&quot;:{&quot;size1&quot;:26.300000000000001},&quot;minSize&quot;:{&quot;size1&quot;:26.300000000000001},&quot;normalSize&quot;:{&quot;size1&quot;:26.300000000000001},&quot;subLayout&quot;:[{&quot;id&quot;:&quot;2021-04-01T15:55:52&quot;,&quot;margin&quot;:{&quot;bottom&quot;:8.4670000076293945,&quot;left&quot;:1.6929999589920044,&quot;right&quot;:0.026000002399086952,&quot;top&quot;:3.3870000839233398},&quot;type&quot;:0},{&quot;id&quot;:&quot;2021-04-01T15:55:52&quot;,&quot;margin&quot;:{&quot;bottom&quot;:2.5399999618530273,&quot;left&quot;:2.0899999141693115,&quot;right&quot;:2.5399999618530273,&quot;top&quot;:2.1170001029968262},&quot;type&quot;:0}],&quot;type&quot;:0}"/>
  <p:tag name="KSO_WM_SLIDE_BACKGROUND" val="[&quot;leftRight&quot;,&quot;general&quot;]"/>
  <p:tag name="KSO_WM_SLIDE_RATIO" val="1.777778"/>
  <p:tag name="KSO_WM_CHIP_INFOS" val="{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FILLPROP" val="[[{&quot;fill_id&quot;:&quot;95c973fcd6134020a63a4180aebd3213&quot;,&quot;fill_align&quot;:&quot;lt&quot;,&quot;text_align&quot;:&quot;lt&quot;,&quot;text_direction&quot;:&quot;horizontal&quot;,&quot;chip_types&quot;:[&quot;text&quot;,&quot;header&quot;]},{&quot;fill_id&quot;:&quot;1c24f19bff6c4bd6a5f20f57a535bdbe&quot;,&quot;fill_align&quot;:&quot;cm&quot;,&quot;text_align&quot;:&quot;lm&quot;,&quot;text_direction&quot;:&quot;horizontal&quot;,&quot;chip_types&quot;:[&quot;diagram&quot;,&quot;pictext&quot;,&quot;text&quot;,&quot;picture&quot;,&quot;chart&quot;,&quot;table&quot;,&quot;video&quot;],&quot;support_features&quot;:[&quot;collage&quot;,&quot;carousel&quot;]}]]"/>
  <p:tag name="KSO_WM_CHIP_XID" val="5ef21358a491bb0086638bf9"/>
  <p:tag name="KSO_WM_SLIDE_CAN_ADD_NAVIGATION" val="1"/>
  <p:tag name="KSO_WM_CHIP_GROUPID" val="5ef21358a491bb0086638bf8"/>
  <p:tag name="KSO_WM_SLIDE_BK_DARK_LIGHT" val="2"/>
  <p:tag name="KSO_WM_SLIDE_BACKGROUND_TYPE" val="leftRight"/>
  <p:tag name="KSO_WM_SLIDE_SUPPORT_FEATURE_TYPE" val="0"/>
  <p:tag name="KSO_WM_TEMPLATE_ASSEMBLE_XID" val="60656f9c4054ed1e2fb80d70"/>
  <p:tag name="KSO_WM_TEMPLATE_ASSEMBLE_GROUPID" val="60656f9c4054ed1e2fb80d70"/>
</p:tagLst>
</file>

<file path=ppt/tags/tag46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6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6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6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350_4*l_h_i*1_1_1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350_4*l_h_i*1_1_2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350_4*l_h_i*1_1_3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4"/>
  <p:tag name="KSO_WM_UNIT_ID" val="diagram350_4*l_h_i*1_1_4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350_4*l_h_i*1_3_1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FILL_FORE_SCHEMECOLOR_INDEX_BRIGHTNESS" val="0.4"/>
  <p:tag name="KSO_WM_UNIT_FILL_FORE_SCHEMECOLOR_INDEX" val="7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350_4*l_h_i*1_3_2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350_4*l_h_i*1_3_3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"/>
  <p:tag name="KSO_WM_UNIT_ID" val="diagram350_4*l_h_i*1_3_4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350_4*l_h_i*1_2_1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FILL_FORE_SCHEMECOLOR_INDEX_BRIGHTNESS" val="0.4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350_4*l_h_i*1_2_2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350_4*l_h_i*1_2_3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4"/>
  <p:tag name="KSO_WM_UNIT_ID" val="diagram350_4*l_h_i*1_2_4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350_4*l_h_i*1_4_1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FILL_FORE_SCHEMECOLOR_INDEX_BRIGHTNESS" val="0.4"/>
  <p:tag name="KSO_WM_UNIT_FILL_FORE_SCHEMECOLOR_INDEX" val="8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350_4*l_h_i*1_4_2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350_4*l_h_i*1_4_3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4"/>
  <p:tag name="KSO_WM_UNIT_ID" val="diagram350_4*l_h_i*1_4_4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350_4*l_h_i*1_1_1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350_4*l_h_i*1_2_1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350_4*l_h_i*1_3_1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350_4*l_h_i*1_4_1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85.xml><?xml version="1.0" encoding="utf-8"?>
<p:tagLst xmlns:p="http://schemas.openxmlformats.org/presentationml/2006/main"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350_4*l_h_f*1_2_1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PRESET_TEXT" val="单击此处添加文本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86.xml><?xml version="1.0" encoding="utf-8"?>
<p:tagLst xmlns:p="http://schemas.openxmlformats.org/presentationml/2006/main"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350_4*l_h_f*1_1_1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PRESET_TEXT" val="单击此处添加文本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87.xml><?xml version="1.0" encoding="utf-8"?>
<p:tagLst xmlns:p="http://schemas.openxmlformats.org/presentationml/2006/main"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350_4*l_h_f*1_3_1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PRESET_TEXT" val="单击此处添加文本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88.xml><?xml version="1.0" encoding="utf-8"?>
<p:tagLst xmlns:p="http://schemas.openxmlformats.org/presentationml/2006/main"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350_4*l_h_f*1_4_1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PRESET_TEXT" val="单击此处添加文本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89.xml><?xml version="1.0" encoding="utf-8"?>
<p:tagLst xmlns:p="http://schemas.openxmlformats.org/presentationml/2006/main">
  <p:tag name="KSO_WM_UNIT_ISCONTENTSTITLE" val="0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350_4*a*1"/>
  <p:tag name="KSO_WM_TEMPLATE_CATEGORY" val="diagram"/>
  <p:tag name="KSO_WM_TEMPLATE_INDEX" val="350"/>
  <p:tag name="KSO_WM_UNIT_LAYERLEVEL" val="1"/>
  <p:tag name="KSO_WM_TAG_VERSION" val="1.0"/>
  <p:tag name="KSO_WM_BEAUTIFY_FLAG" val="#wm#"/>
  <p:tag name="KSO_WM_UNIT_PRESET_TEXT" val="单击此处添加标题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0.xml><?xml version="1.0" encoding="utf-8"?>
<p:tagLst xmlns:p="http://schemas.openxmlformats.org/presentationml/2006/main">
  <p:tag name="KSO_WM_BEAUTIFY_FLAG" val="#wm#"/>
  <p:tag name="KSO_WM_TEMPLATE_CATEGORY" val="diagram"/>
  <p:tag name="KSO_WM_TEMPLATE_INDEX" val="350"/>
  <p:tag name="KSO_WM_SLIDE_ID" val="diagram350_4"/>
  <p:tag name="KSO_WM_TEMPLATE_SUBCATEGORY" val="0"/>
  <p:tag name="KSO_WM_SLIDE_TYPE" val="text"/>
  <p:tag name="KSO_WM_SLIDE_SUBTYPE" val="diag"/>
  <p:tag name="KSO_WM_SLIDE_ITEM_CNT" val="4"/>
  <p:tag name="KSO_WM_SLIDE_INDEX" val="4"/>
  <p:tag name="KSO_WM_SLIDE_SIZE" val="594.802*268.382"/>
  <p:tag name="KSO_WM_SLIDE_POSITION" val="59.6057*169.156"/>
  <p:tag name="KSO_WM_DIAGRAM_GROUP_CODE" val="l1-1"/>
  <p:tag name="KSO_WM_SLIDE_DIAGTYPE" val="l"/>
  <p:tag name="KSO_WM_TAG_VERSION" val="1.0"/>
  <p:tag name="KSO_WM_SLIDE_LAYOUT" val="a_l"/>
  <p:tag name="KSO_WM_SLIDE_LAYOUT_CNT" val="1_1"/>
  <p:tag name="KSO_WM_SLIDE_BK_DARK_LIGHT" val="2"/>
  <p:tag name="KSO_WM_SLIDE_BACKGROUND_TYPE" val="general"/>
</p:tagLst>
</file>

<file path=ppt/tags/tag4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92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93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94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95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6156_1*i*2"/>
  <p:tag name="KSO_WM_TEMPLATE_CATEGORY" val="diagram"/>
  <p:tag name="KSO_WM_TEMPLATE_INDEX" val="20216156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cbe10b26c669448380ef2555bb6140b5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ab54f0341d2fac3cfce989"/>
  <p:tag name="KSO_WM_CHIP_XID" val="5facaf2e998712faa657a53d"/>
  <p:tag name="KSO_WM_UNIT_LINE_FORE_SCHEMECOLOR_INDEX_BRIGHTNESS" val="0"/>
  <p:tag name="KSO_WM_UNIT_LINE_FORE_SCHEMECOLOR_INDEX" val="5"/>
  <p:tag name="KSO_WM_UNIT_LINE_FILL_TYPE" val="2"/>
  <p:tag name="KSO_WM_TEMPLATE_ASSEMBLE_XID" val="5fd2e01a6ba173179970b3bf"/>
  <p:tag name="KSO_WM_TEMPLATE_ASSEMBLE_GROUPID" val="5fd2e01a6ba173179970b3bf"/>
</p:tagLst>
</file>

<file path=ppt/tags/tag4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156_1*a*1"/>
  <p:tag name="KSO_WM_TEMPLATE_CATEGORY" val="diagram"/>
  <p:tag name="KSO_WM_TEMPLATE_INDEX" val="20216156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12"/>
  <p:tag name="KSO_WM_UNIT_TYPE" val="a"/>
  <p:tag name="KSO_WM_UNIT_INDEX" val="1"/>
  <p:tag name="KSO_WM_UNIT_PRESET_TEXT" val="单击添加大标题"/>
  <p:tag name="KSO_WM_CHIP_GROUPID" val="5fb3a290bfe68cd3a08997ef"/>
  <p:tag name="KSO_WM_CHIP_XID" val="5fb3a290bfe68cd3a08997f0"/>
  <p:tag name="KSO_WM_UNIT_DEC_AREA_ID" val="70476394a8054a7c812f281101be3ba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adaptive&quot;,&quot;sacle_strategy&quot;:&quot;smart&quot;}"/>
  <p:tag name="KSO_WM_ASSEMBLE_CHIP_INDEX" val="b42d552f51ea45eea827682365179c39"/>
  <p:tag name="KSO_WM_UNIT_TEXT_FILL_FORE_SCHEMECOLOR_INDEX_BRIGHTNESS" val="0.15"/>
  <p:tag name="KSO_WM_UNIT_TEXT_FILL_FORE_SCHEMECOLOR_INDEX" val="13"/>
  <p:tag name="KSO_WM_UNIT_TEXT_FILL_TYPE" val="1"/>
  <p:tag name="KSO_WM_TEMPLATE_ASSEMBLE_XID" val="5fd2e01a6ba173179970b3bf"/>
  <p:tag name="KSO_WM_TEMPLATE_ASSEMBLE_GROUPID" val="5fd2e01a6ba173179970b3bf"/>
</p:tagLst>
</file>

<file path=ppt/tags/tag498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6156_1*f*1"/>
  <p:tag name="KSO_WM_TEMPLATE_CATEGORY" val="diagram"/>
  <p:tag name="KSO_WM_TEMPLATE_INDEX" val="20216156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16"/>
  <p:tag name="KSO_WM_UNIT_SHOW_EDIT_AREA_INDICATION" val="1"/>
  <p:tag name="KSO_WM_CHIP_GROUPID" val="5e6b05596848fb12bee65ac8"/>
  <p:tag name="KSO_WM_CHIP_XID" val="5e6b05596848fb12bee65aca"/>
  <p:tag name="KSO_WM_UNIT_DEC_AREA_ID" val="43b68973a2394febb1eba1c71869658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1674f2ee33da4beba49b4739ef79158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fd2e01a6ba173179970b3bf"/>
  <p:tag name="KSO_WM_TEMPLATE_ASSEMBLE_GROUPID" val="5fd2e01a6ba173179970b3bf"/>
</p:tagLst>
</file>

<file path=ppt/tags/tag499.xml><?xml version="1.0" encoding="utf-8"?>
<p:tagLst xmlns:p="http://schemas.openxmlformats.org/presentationml/2006/main">
  <p:tag name="KSO_WM_BEAUTIFY_FLAG" val="#wm#"/>
  <p:tag name="KSO_WM_TEMPLATE_CATEGORY" val="diagram"/>
  <p:tag name="KSO_WM_TEMPLATE_INDEX" val="20216156"/>
  <p:tag name="KSO_WM_SLIDE_ID" val="diagram20216156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87*540"/>
  <p:tag name="KSO_WM_SLIDE_POSITION" val="0*0"/>
  <p:tag name="KSO_WM_TAG_VERSION" val="1.0"/>
  <p:tag name="KSO_WM_SLIDE_LAYOUT" val="a_f"/>
  <p:tag name="KSO_WM_SLIDE_LAYOUT_CNT" val="1_1"/>
  <p:tag name="KSO_WM_SLIDE_LAYOUT_INFO" val="{&quot;direction&quot;:1,&quot;id&quot;:&quot;2020-12-11T10:57:35&quot;,&quot;maxSize&quot;:{&quot;size1&quot;:33.799999999999997},&quot;minSize&quot;:{&quot;size1&quot;:33.799999999999997},&quot;normalSize&quot;:{&quot;size1&quot;:33.799999999999997},&quot;subLayout&quot;:[{&quot;backgroundInfo&quot;:[{&quot;bottom&quot;:0,&quot;bottomAbs&quot;:false,&quot;left&quot;:0,&quot;leftAbs&quot;:false,&quot;right&quot;:0,&quot;rightAbs&quot;:false,&quot;top&quot;:0,&quot;topAbs&quot;:false,&quot;type&quot;:&quot;leftRight&quot;}],&quot;id&quot;:&quot;2020-12-11T10:57:35&quot;,&quot;margin&quot;:{&quot;bottom&quot;:1.7109999656677246,&quot;left&quot;:1.6929999589920044,&quot;right&quot;:1.7200000286102295,&quot;top&quot;:1.6929999589920044},&quot;type&quot;:0},{&quot;id&quot;:&quot;2020-12-11T10:57:35&quot;,&quot;margin&quot;:{&quot;bottom&quot;:1.6940000057220459,&quot;left&quot;:1.7089999914169312,&quot;right&quot;:1.7209999561309814,&quot;top&quot;:1.6940000057220459},&quot;type&quot;:0}],&quot;type&quot;:0}"/>
  <p:tag name="KSO_WM_SLIDE_BACKGROUND" val="[&quot;leftRight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caf2e998712faa657a53d"/>
  <p:tag name="KSO_WM_CHIP_FILLPROP" val="[[{&quot;text_align&quot;:&quot;lt&quot;,&quot;text_direction&quot;:&quot;horizontal&quot;,&quot;support_big_font&quot;:false,&quot;picture_toward&quot;:0,&quot;picture_dockside&quot;:[],&quot;fill_id&quot;:&quot;a437010b62d44816bad6476e00523df5&quot;,&quot;fill_align&quot;:&quot;lt&quot;,&quot;chip_types&quot;:[&quot;text&quot;,&quot;header&quot;]},{&quot;text_align&quot;:&quot;lm&quot;,&quot;text_direction&quot;:&quot;horizontal&quot;,&quot;support_features&quot;:[&quot;collage&quot;],&quot;support_big_font&quot;:false,&quot;picture_toward&quot;:0,&quot;picture_dockside&quot;:[],&quot;fill_id&quot;:&quot;85f99bb7ef944d40aee755d1d8fef78b&quot;,&quot;fill_align&quot;:&quot;cm&quot;,&quot;chip_types&quot;:[&quot;diagram&quot;,&quot;pictext&quot;,&quot;text&quot;,&quot;picture&quot;,&quot;chart&quot;,&quot;table&quot;,&quot;video&quot;]}]]"/>
  <p:tag name="KSO_WM_CHIP_DECFILLPROP" val="[]"/>
  <p:tag name="FIXED_XID_TMP" val="5fab54f0341d2fac3cfce989"/>
  <p:tag name="KSO_WM_CHIP_GROUPID" val="5fab54f0341d2fac3cfce989"/>
  <p:tag name="KSO_WM_SLIDE_BK_DARK_LIGHT" val="2"/>
  <p:tag name="KSO_WM_SLIDE_BACKGROUND_TYPE" val="leftRight"/>
  <p:tag name="KSO_WM_SLIDE_SUPPORT_FEATURE_TYPE" val="0"/>
  <p:tag name="KSO_WM_TEMPLATE_ASSEMBLE_XID" val="5fd2e01a6ba173179970b3bf"/>
  <p:tag name="KSO_WM_TEMPLATE_ASSEMBLE_GROUPID" val="5fd2e01a6ba173179970b3bf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01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502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03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04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6156_1*i*2"/>
  <p:tag name="KSO_WM_TEMPLATE_CATEGORY" val="diagram"/>
  <p:tag name="KSO_WM_TEMPLATE_INDEX" val="20216156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cbe10b26c669448380ef2555bb6140b5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ab54f0341d2fac3cfce989"/>
  <p:tag name="KSO_WM_CHIP_XID" val="5facaf2e998712faa657a53d"/>
  <p:tag name="KSO_WM_UNIT_LINE_FORE_SCHEMECOLOR_INDEX_BRIGHTNESS" val="0"/>
  <p:tag name="KSO_WM_UNIT_LINE_FORE_SCHEMECOLOR_INDEX" val="5"/>
  <p:tag name="KSO_WM_UNIT_LINE_FILL_TYPE" val="2"/>
  <p:tag name="KSO_WM_TEMPLATE_ASSEMBLE_XID" val="5fd2e01a6ba173179970b3bf"/>
  <p:tag name="KSO_WM_TEMPLATE_ASSEMBLE_GROUPID" val="5fd2e01a6ba173179970b3bf"/>
</p:tagLst>
</file>

<file path=ppt/tags/tag5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156_1*a*1"/>
  <p:tag name="KSO_WM_TEMPLATE_CATEGORY" val="diagram"/>
  <p:tag name="KSO_WM_TEMPLATE_INDEX" val="20216156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12"/>
  <p:tag name="KSO_WM_UNIT_TYPE" val="a"/>
  <p:tag name="KSO_WM_UNIT_INDEX" val="1"/>
  <p:tag name="KSO_WM_UNIT_PRESET_TEXT" val="单击添加大标题"/>
  <p:tag name="KSO_WM_CHIP_GROUPID" val="5fb3a290bfe68cd3a08997ef"/>
  <p:tag name="KSO_WM_CHIP_XID" val="5fb3a290bfe68cd3a08997f0"/>
  <p:tag name="KSO_WM_UNIT_DEC_AREA_ID" val="70476394a8054a7c812f281101be3ba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adaptive&quot;,&quot;sacle_strategy&quot;:&quot;smart&quot;}"/>
  <p:tag name="KSO_WM_ASSEMBLE_CHIP_INDEX" val="b42d552f51ea45eea827682365179c39"/>
  <p:tag name="KSO_WM_UNIT_TEXT_FILL_FORE_SCHEMECOLOR_INDEX_BRIGHTNESS" val="0.15"/>
  <p:tag name="KSO_WM_UNIT_TEXT_FILL_FORE_SCHEMECOLOR_INDEX" val="13"/>
  <p:tag name="KSO_WM_UNIT_TEXT_FILL_TYPE" val="1"/>
  <p:tag name="KSO_WM_TEMPLATE_ASSEMBLE_XID" val="5fd2e01a6ba173179970b3bf"/>
  <p:tag name="KSO_WM_TEMPLATE_ASSEMBLE_GROUPID" val="5fd2e01a6ba173179970b3bf"/>
</p:tagLst>
</file>

<file path=ppt/tags/tag507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6156_1*f*1"/>
  <p:tag name="KSO_WM_TEMPLATE_CATEGORY" val="diagram"/>
  <p:tag name="KSO_WM_TEMPLATE_INDEX" val="20216156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16"/>
  <p:tag name="KSO_WM_UNIT_SHOW_EDIT_AREA_INDICATION" val="1"/>
  <p:tag name="KSO_WM_CHIP_GROUPID" val="5e6b05596848fb12bee65ac8"/>
  <p:tag name="KSO_WM_CHIP_XID" val="5e6b05596848fb12bee65aca"/>
  <p:tag name="KSO_WM_UNIT_DEC_AREA_ID" val="43b68973a2394febb1eba1c71869658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1674f2ee33da4beba49b4739ef79158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fd2e01a6ba173179970b3bf"/>
  <p:tag name="KSO_WM_TEMPLATE_ASSEMBLE_GROUPID" val="5fd2e01a6ba173179970b3bf"/>
</p:tagLst>
</file>

<file path=ppt/tags/tag508.xml><?xml version="1.0" encoding="utf-8"?>
<p:tagLst xmlns:p="http://schemas.openxmlformats.org/presentationml/2006/main">
  <p:tag name="KSO_WM_BEAUTIFY_FLAG" val="#wm#"/>
  <p:tag name="KSO_WM_TEMPLATE_CATEGORY" val="diagram"/>
  <p:tag name="KSO_WM_TEMPLATE_INDEX" val="20216156"/>
  <p:tag name="KSO_WM_SLIDE_ID" val="diagram20216156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87*540"/>
  <p:tag name="KSO_WM_SLIDE_POSITION" val="0*0"/>
  <p:tag name="KSO_WM_TAG_VERSION" val="1.0"/>
  <p:tag name="KSO_WM_SLIDE_LAYOUT" val="a_f"/>
  <p:tag name="KSO_WM_SLIDE_LAYOUT_CNT" val="1_1"/>
  <p:tag name="KSO_WM_SLIDE_LAYOUT_INFO" val="{&quot;direction&quot;:1,&quot;id&quot;:&quot;2020-12-11T10:57:35&quot;,&quot;maxSize&quot;:{&quot;size1&quot;:33.799999999999997},&quot;minSize&quot;:{&quot;size1&quot;:33.799999999999997},&quot;normalSize&quot;:{&quot;size1&quot;:33.799999999999997},&quot;subLayout&quot;:[{&quot;backgroundInfo&quot;:[{&quot;bottom&quot;:0,&quot;bottomAbs&quot;:false,&quot;left&quot;:0,&quot;leftAbs&quot;:false,&quot;right&quot;:0,&quot;rightAbs&quot;:false,&quot;top&quot;:0,&quot;topAbs&quot;:false,&quot;type&quot;:&quot;leftRight&quot;}],&quot;id&quot;:&quot;2020-12-11T10:57:35&quot;,&quot;margin&quot;:{&quot;bottom&quot;:1.7109999656677246,&quot;left&quot;:1.6929999589920044,&quot;right&quot;:1.7200000286102295,&quot;top&quot;:1.6929999589920044},&quot;type&quot;:0},{&quot;id&quot;:&quot;2020-12-11T10:57:35&quot;,&quot;margin&quot;:{&quot;bottom&quot;:1.6940000057220459,&quot;left&quot;:1.7089999914169312,&quot;right&quot;:1.7209999561309814,&quot;top&quot;:1.6940000057220459},&quot;type&quot;:0}],&quot;type&quot;:0}"/>
  <p:tag name="KSO_WM_SLIDE_BACKGROUND" val="[&quot;leftRight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caf2e998712faa657a53d"/>
  <p:tag name="KSO_WM_CHIP_FILLPROP" val="[[{&quot;text_align&quot;:&quot;lt&quot;,&quot;text_direction&quot;:&quot;horizontal&quot;,&quot;support_big_font&quot;:false,&quot;picture_toward&quot;:0,&quot;picture_dockside&quot;:[],&quot;fill_id&quot;:&quot;a437010b62d44816bad6476e00523df5&quot;,&quot;fill_align&quot;:&quot;lt&quot;,&quot;chip_types&quot;:[&quot;text&quot;,&quot;header&quot;]},{&quot;text_align&quot;:&quot;lm&quot;,&quot;text_direction&quot;:&quot;horizontal&quot;,&quot;support_features&quot;:[&quot;collage&quot;],&quot;support_big_font&quot;:false,&quot;picture_toward&quot;:0,&quot;picture_dockside&quot;:[],&quot;fill_id&quot;:&quot;85f99bb7ef944d40aee755d1d8fef78b&quot;,&quot;fill_align&quot;:&quot;cm&quot;,&quot;chip_types&quot;:[&quot;diagram&quot;,&quot;pictext&quot;,&quot;text&quot;,&quot;picture&quot;,&quot;chart&quot;,&quot;table&quot;,&quot;video&quot;]}]]"/>
  <p:tag name="KSO_WM_CHIP_DECFILLPROP" val="[]"/>
  <p:tag name="FIXED_XID_TMP" val="5fab54f0341d2fac3cfce989"/>
  <p:tag name="KSO_WM_CHIP_GROUPID" val="5fab54f0341d2fac3cfce989"/>
  <p:tag name="KSO_WM_SLIDE_BK_DARK_LIGHT" val="2"/>
  <p:tag name="KSO_WM_SLIDE_BACKGROUND_TYPE" val="leftRight"/>
  <p:tag name="KSO_WM_SLIDE_SUPPORT_FEATURE_TYPE" val="0"/>
  <p:tag name="KSO_WM_TEMPLATE_ASSEMBLE_XID" val="5fd2e01a6ba173179970b3bf"/>
  <p:tag name="KSO_WM_TEMPLATE_ASSEMBLE_GROUPID" val="5fd2e01a6ba173179970b3bf"/>
</p:tagLst>
</file>

<file path=ppt/tags/tag5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0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511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12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13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6156_1*i*2"/>
  <p:tag name="KSO_WM_TEMPLATE_CATEGORY" val="diagram"/>
  <p:tag name="KSO_WM_TEMPLATE_INDEX" val="20216156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cbe10b26c669448380ef2555bb6140b5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ab54f0341d2fac3cfce989"/>
  <p:tag name="KSO_WM_CHIP_XID" val="5facaf2e998712faa657a53d"/>
  <p:tag name="KSO_WM_UNIT_LINE_FORE_SCHEMECOLOR_INDEX_BRIGHTNESS" val="0"/>
  <p:tag name="KSO_WM_UNIT_LINE_FORE_SCHEMECOLOR_INDEX" val="5"/>
  <p:tag name="KSO_WM_UNIT_LINE_FILL_TYPE" val="2"/>
  <p:tag name="KSO_WM_TEMPLATE_ASSEMBLE_XID" val="5fd2e01a6ba173179970b3bf"/>
  <p:tag name="KSO_WM_TEMPLATE_ASSEMBLE_GROUPID" val="5fd2e01a6ba173179970b3bf"/>
</p:tagLst>
</file>

<file path=ppt/tags/tag5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156_1*a*1"/>
  <p:tag name="KSO_WM_TEMPLATE_CATEGORY" val="diagram"/>
  <p:tag name="KSO_WM_TEMPLATE_INDEX" val="20216156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12"/>
  <p:tag name="KSO_WM_UNIT_TYPE" val="a"/>
  <p:tag name="KSO_WM_UNIT_INDEX" val="1"/>
  <p:tag name="KSO_WM_UNIT_PRESET_TEXT" val="单击添加大标题"/>
  <p:tag name="KSO_WM_CHIP_GROUPID" val="5fb3a290bfe68cd3a08997ef"/>
  <p:tag name="KSO_WM_CHIP_XID" val="5fb3a290bfe68cd3a08997f0"/>
  <p:tag name="KSO_WM_UNIT_DEC_AREA_ID" val="70476394a8054a7c812f281101be3ba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adaptive&quot;,&quot;sacle_strategy&quot;:&quot;smart&quot;}"/>
  <p:tag name="KSO_WM_ASSEMBLE_CHIP_INDEX" val="b42d552f51ea45eea827682365179c39"/>
  <p:tag name="KSO_WM_UNIT_TEXT_FILL_FORE_SCHEMECOLOR_INDEX_BRIGHTNESS" val="0.15"/>
  <p:tag name="KSO_WM_UNIT_TEXT_FILL_FORE_SCHEMECOLOR_INDEX" val="13"/>
  <p:tag name="KSO_WM_UNIT_TEXT_FILL_TYPE" val="1"/>
  <p:tag name="KSO_WM_TEMPLATE_ASSEMBLE_XID" val="5fd2e01a6ba173179970b3bf"/>
  <p:tag name="KSO_WM_TEMPLATE_ASSEMBLE_GROUPID" val="5fd2e01a6ba173179970b3bf"/>
</p:tagLst>
</file>

<file path=ppt/tags/tag516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6156_1*f*1"/>
  <p:tag name="KSO_WM_TEMPLATE_CATEGORY" val="diagram"/>
  <p:tag name="KSO_WM_TEMPLATE_INDEX" val="20216156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16"/>
  <p:tag name="KSO_WM_UNIT_SHOW_EDIT_AREA_INDICATION" val="1"/>
  <p:tag name="KSO_WM_CHIP_GROUPID" val="5e6b05596848fb12bee65ac8"/>
  <p:tag name="KSO_WM_CHIP_XID" val="5e6b05596848fb12bee65aca"/>
  <p:tag name="KSO_WM_UNIT_DEC_AREA_ID" val="43b68973a2394febb1eba1c71869658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1674f2ee33da4beba49b4739ef79158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fd2e01a6ba173179970b3bf"/>
  <p:tag name="KSO_WM_TEMPLATE_ASSEMBLE_GROUPID" val="5fd2e01a6ba173179970b3bf"/>
</p:tagLst>
</file>

<file path=ppt/tags/tag517.xml><?xml version="1.0" encoding="utf-8"?>
<p:tagLst xmlns:p="http://schemas.openxmlformats.org/presentationml/2006/main">
  <p:tag name="KSO_WM_BEAUTIFY_FLAG" val="#wm#"/>
  <p:tag name="KSO_WM_TEMPLATE_CATEGORY" val="diagram"/>
  <p:tag name="KSO_WM_TEMPLATE_INDEX" val="20216156"/>
  <p:tag name="KSO_WM_SLIDE_ID" val="diagram20216156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87*540"/>
  <p:tag name="KSO_WM_SLIDE_POSITION" val="0*0"/>
  <p:tag name="KSO_WM_TAG_VERSION" val="1.0"/>
  <p:tag name="KSO_WM_SLIDE_LAYOUT" val="a_f"/>
  <p:tag name="KSO_WM_SLIDE_LAYOUT_CNT" val="1_1"/>
  <p:tag name="KSO_WM_SLIDE_LAYOUT_INFO" val="{&quot;direction&quot;:1,&quot;id&quot;:&quot;2020-12-11T10:57:35&quot;,&quot;maxSize&quot;:{&quot;size1&quot;:33.799999999999997},&quot;minSize&quot;:{&quot;size1&quot;:33.799999999999997},&quot;normalSize&quot;:{&quot;size1&quot;:33.799999999999997},&quot;subLayout&quot;:[{&quot;backgroundInfo&quot;:[{&quot;bottom&quot;:0,&quot;bottomAbs&quot;:false,&quot;left&quot;:0,&quot;leftAbs&quot;:false,&quot;right&quot;:0,&quot;rightAbs&quot;:false,&quot;top&quot;:0,&quot;topAbs&quot;:false,&quot;type&quot;:&quot;leftRight&quot;}],&quot;id&quot;:&quot;2020-12-11T10:57:35&quot;,&quot;margin&quot;:{&quot;bottom&quot;:1.7109999656677246,&quot;left&quot;:1.6929999589920044,&quot;right&quot;:1.7200000286102295,&quot;top&quot;:1.6929999589920044},&quot;type&quot;:0},{&quot;id&quot;:&quot;2020-12-11T10:57:35&quot;,&quot;margin&quot;:{&quot;bottom&quot;:1.6940000057220459,&quot;left&quot;:1.7089999914169312,&quot;right&quot;:1.7209999561309814,&quot;top&quot;:1.6940000057220459},&quot;type&quot;:0}],&quot;type&quot;:0}"/>
  <p:tag name="KSO_WM_SLIDE_BACKGROUND" val="[&quot;leftRight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caf2e998712faa657a53d"/>
  <p:tag name="KSO_WM_CHIP_FILLPROP" val="[[{&quot;text_align&quot;:&quot;lt&quot;,&quot;text_direction&quot;:&quot;horizontal&quot;,&quot;support_big_font&quot;:false,&quot;picture_toward&quot;:0,&quot;picture_dockside&quot;:[],&quot;fill_id&quot;:&quot;a437010b62d44816bad6476e00523df5&quot;,&quot;fill_align&quot;:&quot;lt&quot;,&quot;chip_types&quot;:[&quot;text&quot;,&quot;header&quot;]},{&quot;text_align&quot;:&quot;lm&quot;,&quot;text_direction&quot;:&quot;horizontal&quot;,&quot;support_features&quot;:[&quot;collage&quot;],&quot;support_big_font&quot;:false,&quot;picture_toward&quot;:0,&quot;picture_dockside&quot;:[],&quot;fill_id&quot;:&quot;85f99bb7ef944d40aee755d1d8fef78b&quot;,&quot;fill_align&quot;:&quot;cm&quot;,&quot;chip_types&quot;:[&quot;diagram&quot;,&quot;pictext&quot;,&quot;text&quot;,&quot;picture&quot;,&quot;chart&quot;,&quot;table&quot;,&quot;video&quot;]}]]"/>
  <p:tag name="KSO_WM_CHIP_DECFILLPROP" val="[]"/>
  <p:tag name="FIXED_XID_TMP" val="5fab54f0341d2fac3cfce989"/>
  <p:tag name="KSO_WM_CHIP_GROUPID" val="5fab54f0341d2fac3cfce989"/>
  <p:tag name="KSO_WM_SLIDE_BK_DARK_LIGHT" val="2"/>
  <p:tag name="KSO_WM_SLIDE_BACKGROUND_TYPE" val="leftRight"/>
  <p:tag name="KSO_WM_SLIDE_SUPPORT_FEATURE_TYPE" val="0"/>
  <p:tag name="KSO_WM_TEMPLATE_ASSEMBLE_XID" val="5fd2e01a6ba173179970b3bf"/>
  <p:tag name="KSO_WM_TEMPLATE_ASSEMBLE_GROUPID" val="5fd2e01a6ba173179970b3bf"/>
</p:tagLst>
</file>

<file path=ppt/tags/tag51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51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2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22.xml><?xml version="1.0" encoding="utf-8"?>
<p:tagLst xmlns:p="http://schemas.openxmlformats.org/presentationml/2006/main">
  <p:tag name="KSO_WM_UNIT_COLOR_SCHEME_SHAPE_ID" val="4"/>
  <p:tag name="KSO_WM_UNIT_COLOR_SCHEME_PARENT_PAGE" val="0_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194602_1*i*6"/>
  <p:tag name="KSO_WM_TEMPLATE_CATEGORY" val="diagram"/>
  <p:tag name="KSO_WM_TEMPLATE_INDEX" val="20194602"/>
  <p:tag name="KSO_WM_UNIT_BK_DARK_LIGHT" val="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3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523.xml><?xml version="1.0" encoding="utf-8"?>
<p:tagLst xmlns:p="http://schemas.openxmlformats.org/presentationml/2006/main">
  <p:tag name="KSO_WM_UNIT_COLOR_SCHEME_SHAPE_ID" val="5"/>
  <p:tag name="KSO_WM_UNIT_COLOR_SCHEME_PARENT_PAGE" val="0_1"/>
  <p:tag name="KSO_WM_UNIT_FOIL_COLOR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602_1*i*2"/>
  <p:tag name="KSO_WM_TEMPLATE_CATEGORY" val="diagram"/>
  <p:tag name="KSO_WM_TEMPLATE_INDEX" val="2019460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6"/>
  <p:tag name="KSO_WM_UNIT_FILL_TYPE" val="1"/>
  <p:tag name="KSO_WM_UNIT_LINE_FORE_SCHEMECOLOR_INDEX_BRIGHTNESS" val="0.4"/>
  <p:tag name="KSO_WM_UNIT_LINE_FORE_SCHEMECOLOR_INDEX" val="5"/>
  <p:tag name="KSO_WM_UNIT_LINE_FILL_TYPE" val="2"/>
  <p:tag name="KSO_WM_UNIT_TEXT_FILL_FORE_SCHEMECOLOR_INDEX_BRIGHTNESS" val="0"/>
  <p:tag name="KSO_WM_UNIT_TEXT_FILL_FORE_SCHEMECOLOR_INDEX" val="14"/>
  <p:tag name="KSO_WM_UNIT_TEXT_FILL_TYPE" val="1"/>
</p:tagLst>
</file>

<file path=ppt/tags/tag524.xml><?xml version="1.0" encoding="utf-8"?>
<p:tagLst xmlns:p="http://schemas.openxmlformats.org/presentationml/2006/main">
  <p:tag name="KSO_WM_UNIT_COLOR_SCHEME_SHAPE_ID" val="6"/>
  <p:tag name="KSO_WM_UNIT_COLOR_SCHEME_PARENT_PAGE" val="0_1"/>
  <p:tag name="KSO_WM_UNIT_DECOLORIZATION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602_1*i*3"/>
  <p:tag name="KSO_WM_TEMPLATE_CATEGORY" val="diagram"/>
  <p:tag name="KSO_WM_TEMPLATE_INDEX" val="20194602"/>
  <p:tag name="KSO_WM_UNIT_LAYERLEVEL" val="1"/>
  <p:tag name="KSO_WM_TAG_VERSION" val="1.0"/>
  <p:tag name="KSO_WM_BEAUTIFY_FLAG" val="#wm#"/>
  <p:tag name="KSO_WM_UNIT_LINE_FORE_SCHEMECOLOR_INDEX_BRIGHTNESS" val="-0.15"/>
  <p:tag name="KSO_WM_UNIT_LINE_FORE_SCHEMECOLOR_INDEX" val="14"/>
  <p:tag name="KSO_WM_UNIT_LINE_FILL_TYPE" val="2"/>
</p:tagLst>
</file>

<file path=ppt/tags/tag525.xml><?xml version="1.0" encoding="utf-8"?>
<p:tagLst xmlns:p="http://schemas.openxmlformats.org/presentationml/2006/main">
  <p:tag name="KSO_WM_UNIT_COLOR_SCHEME_SHAPE_ID" val="8"/>
  <p:tag name="KSO_WM_UNIT_COLOR_SCHEME_PARENT_PAGE" val="0_1"/>
  <p:tag name="KSO_WM_UNIT_DECOLORIZATION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94602_1*i*4"/>
  <p:tag name="KSO_WM_TEMPLATE_CATEGORY" val="diagram"/>
  <p:tag name="KSO_WM_TEMPLATE_INDEX" val="2019460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26.xml><?xml version="1.0" encoding="utf-8"?>
<p:tagLst xmlns:p="http://schemas.openxmlformats.org/presentationml/2006/main">
  <p:tag name="KSO_WM_UNIT_COLOR_SCHEME_SHAPE_ID" val="9"/>
  <p:tag name="KSO_WM_UNIT_COLOR_SCHEME_PARENT_PAGE" val="0_1"/>
  <p:tag name="KSO_WM_UNIT_DECOLORIZATION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194602_1*i*5"/>
  <p:tag name="KSO_WM_TEMPLATE_CATEGORY" val="diagram"/>
  <p:tag name="KSO_WM_TEMPLATE_INDEX" val="2019460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27.xml><?xml version="1.0" encoding="utf-8"?>
<p:tagLst xmlns:p="http://schemas.openxmlformats.org/presentationml/2006/main">
  <p:tag name="KSO_WM_UNIT_COLOR_SCHEME_SHAPE_ID" val="11"/>
  <p:tag name="KSO_WM_UNIT_COLOR_SCHEME_PARENT_PAGE" val="0_1"/>
  <p:tag name="KSO_WM_UNIT_DECOLORIZATION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194602_1*i*7"/>
  <p:tag name="KSO_WM_TEMPLATE_CATEGORY" val="diagram"/>
  <p:tag name="KSO_WM_TEMPLATE_INDEX" val="2019460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28.xml><?xml version="1.0" encoding="utf-8"?>
<p:tagLst xmlns:p="http://schemas.openxmlformats.org/presentationml/2006/main">
  <p:tag name="KSO_WM_UNIT_COLOR_SCHEME_SHAPE_ID" val="12"/>
  <p:tag name="KSO_WM_UNIT_COLOR_SCHEME_PARENT_PAGE" val="0_1"/>
  <p:tag name="KSO_WM_UNIT_DECOLORIZATION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4602_1*i*1"/>
  <p:tag name="KSO_WM_TEMPLATE_CATEGORY" val="diagram"/>
  <p:tag name="KSO_WM_TEMPLATE_INDEX" val="2019460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29.xml><?xml version="1.0" encoding="utf-8"?>
<p:tagLst xmlns:p="http://schemas.openxmlformats.org/presentationml/2006/main">
  <p:tag name="KSO_WM_UNIT_TEXT_PART_ID_V2" val="d-1-2"/>
  <p:tag name="KSO_WM_UNIT_COLOR_SCHEME_SHAPE_ID" val="2"/>
  <p:tag name="KSO_WM_UNIT_COLOR_SCHEME_PARENT_PAGE" val="0_1"/>
  <p:tag name="KSO_WM_UNIT_SUBTYPE" val="a"/>
  <p:tag name="KSO_WM_UNIT_PRESET_TEXT" val="点击此处添加正文。&#13;请尽量言简意赅的阐述。&#13;您的观点。&#13;恰如其分的表达观点。&#13;往往事半功倍。"/>
  <p:tag name="KSO_WM_UNIT_NOCLEAR" val="1"/>
  <p:tag name="KSO_WM_UNIT_VALUE" val="9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4602_1*f*1"/>
  <p:tag name="KSO_WM_TEMPLATE_CATEGORY" val="diagram"/>
  <p:tag name="KSO_WM_TEMPLATE_INDEX" val="20194602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0.xml><?xml version="1.0" encoding="utf-8"?>
<p:tagLst xmlns:p="http://schemas.openxmlformats.org/presentationml/2006/main">
  <p:tag name="KSO_WM_UNIT_TEXT_PART_ID_V2" val="a-1-2"/>
  <p:tag name="KSO_WM_UNIT_COLOR_SCHEME_SHAPE_ID" val="16"/>
  <p:tag name="KSO_WM_UNIT_COLOR_SCHEME_PARENT_PAGE" val="0_1"/>
  <p:tag name="KSO_WM_UNIT_ISCONTENTSTITLE" val="0"/>
  <p:tag name="KSO_WM_UNIT_ISNUMDGMTITLE" val="0"/>
  <p:tag name="KSO_WM_UNIT_PRESET_TEXT" val="单击此处可自行添加大标题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4602_1*a*1"/>
  <p:tag name="KSO_WM_TEMPLATE_CATEGORY" val="diagram"/>
  <p:tag name="KSO_WM_TEMPLATE_INDEX" val="20194602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531.xml><?xml version="1.0" encoding="utf-8"?>
<p:tagLst xmlns:p="http://schemas.openxmlformats.org/presentationml/2006/main">
  <p:tag name="KSO_WM_BEAUTIFY_FLAG" val="#wm#"/>
  <p:tag name="KSO_WM_TEMPLATE_CATEGORY" val="diagram"/>
  <p:tag name="KSO_WM_TEMPLATE_INDEX" val="20194602"/>
  <p:tag name="KSO_WM_SLIDE_COLORSCHEME_VERSION" val="3.2"/>
  <p:tag name="KSO_WM_SLIDE_ID" val="diagram20194602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72*540"/>
  <p:tag name="KSO_WM_SLIDE_POSITION" val="0*0"/>
  <p:tag name="KSO_WM_TAG_VERSION" val="1.0"/>
  <p:tag name="KSO_WM_SLIDE_LAYOUT" val="a_f"/>
  <p:tag name="KSO_WM_SLIDE_LAYOUT_CNT" val="1_1"/>
  <p:tag name="KSO_WM_SLIDE_BK_DARK_LIGHT" val="2"/>
  <p:tag name="KSO_WM_SLIDE_BACKGROUND_TYPE" val="general"/>
</p:tagLst>
</file>

<file path=ppt/tags/tag5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33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534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35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36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37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538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39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0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41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3_1*f*1"/>
  <p:tag name="KSO_WM_TEMPLATE_CATEGORY" val="diagram"/>
  <p:tag name="KSO_WM_TEMPLATE_INDEX" val="20200863"/>
  <p:tag name="KSO_WM_UNIT_LAYERLEVEL" val="1"/>
  <p:tag name="KSO_WM_TAG_VERSION" val="1.0"/>
  <p:tag name="KSO_WM_BEAUTIFY_FLAG" val="#wm#"/>
  <p:tag name="KSO_WM_UNIT_DEFAULT_FONT" val="14;18;2"/>
  <p:tag name="KSO_WM_UNIT_BLOCK" val="0"/>
  <p:tag name="KSO_WM_UNIT_TEXT_FILL_FORE_SCHEMECOLOR_INDEX_BRIGHTNESS" val="0.35"/>
  <p:tag name="KSO_WM_UNIT_TEXT_FILL_FORE_SCHEMECOLOR_INDEX" val="13"/>
  <p:tag name="KSO_WM_UNIT_TEXT_FILL_TYPE" val="1"/>
</p:tagLst>
</file>

<file path=ppt/tags/tag542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3_1*a*1"/>
  <p:tag name="KSO_WM_TEMPLATE_CATEGORY" val="diagram"/>
  <p:tag name="KSO_WM_TEMPLATE_INDEX" val="20200863"/>
  <p:tag name="KSO_WM_UNIT_LAYERLEVEL" val="1"/>
  <p:tag name="KSO_WM_TAG_VERSION" val="1.0"/>
  <p:tag name="KSO_WM_BEAUTIFY_FLAG" val="#wm#"/>
  <p:tag name="KSO_WM_UNIT_DEFAULT_FONT" val="40;60;4"/>
  <p:tag name="KSO_WM_UNIT_BLOCK" val="0"/>
  <p:tag name="KSO_WM_UNIT_ISNUMDGMTITLE" val="0"/>
  <p:tag name="KSO_WM_UNIT_TEXT_FILL_FORE_SCHEMECOLOR_INDEX_BRIGHTNESS" val="0.15"/>
  <p:tag name="KSO_WM_UNIT_TEXT_FILL_FORE_SCHEMECOLOR_INDEX" val="13"/>
  <p:tag name="KSO_WM_UNIT_TEXT_FILL_TYPE" val="1"/>
  <p:tag name="KSO_WM_UNIT_SMARTLAYOUT_COMPRESS_INFO" val="{&#10;    &quot;id&quot;: &quot;2021-04-23T09:38:32&quot;,&#10;    &quot;max&quot;: 4.2721259842519572,&#10;    &quot;topChanged&quot;: 1.8499907164361682&#10;}&#10;"/>
</p:tagLst>
</file>

<file path=ppt/tags/tag5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863_1*i*1"/>
  <p:tag name="KSO_WM_TEMPLATE_CATEGORY" val="diagram"/>
  <p:tag name="KSO_WM_TEMPLATE_INDEX" val="20200863"/>
  <p:tag name="KSO_WM_UNIT_LAYERLEVEL" val="1"/>
  <p:tag name="KSO_WM_TAG_VERSION" val="1.0"/>
  <p:tag name="KSO_WM_BEAUTIFY_FLAG" val="#wm#"/>
  <p:tag name="KSO_WM_UNIT_BLOCK" val="0"/>
  <p:tag name="KSO_WM_UNIT_SM_LIMIT_TYPE" val="0"/>
  <p:tag name="KSO_WM_UNIT_FILL_FORE_SCHEMECOLOR_INDEX_BRIGHTNESS" val="0"/>
  <p:tag name="KSO_WM_UNIT_FILL_FORE_SCHEMECOLOR_INDEX" val="5"/>
  <p:tag name="KSO_WM_UNIT_FILL_TYPE" val="1"/>
</p:tagLst>
</file>

<file path=ppt/tags/tag544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3"/>
  <p:tag name="KSO_WM_SLIDE_ID" val="diagram20200863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44"/>
  <p:tag name="KSO_WM_SLIDE_POSITION" val="47*47"/>
  <p:tag name="KSO_WM_TAG_VERSION" val="1.0"/>
  <p:tag name="KSO_WM_SLIDE_LAYOUT" val="a_f_i"/>
  <p:tag name="KSO_WM_SLIDE_LAYOUT_CNT" val="1_1_1"/>
  <p:tag name="KSO_WM_TEMPLATE_MASTER_TYPE" val="0"/>
  <p:tag name="KSO_WM_TEMPLATE_COLOR_TYPE" val="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.088713914199999994,&quot;bottomAbs&quot;:false,&quot;left&quot;:0.0499010831,&quot;leftAbs&quot;:false,&quot;right&quot;:0.0499010831,&quot;rightAbs&quot;:false,&quot;top&quot;:0.088713914199999994,&quot;topAbs&quot;:false,&quot;type&quot;:&quot;belt&quot;},{&quot;bottom&quot;:0,&quot;bottomAbs&quot;:false,&quot;left&quot;:0,&quot;leftAbs&quot;:false,&quot;right&quot;:0,&quot;rightAbs&quot;:false,&quot;top&quot;:0,&quot;topAbs&quot;:false,&quot;type&quot;:&quot;frame&quot;}],&quot;horizontalAlign&quot;:1,&quot;id&quot;:&quot;2021-04-23T09:38:32&quot;,&quot;maxSize&quot;:{&quot;size1&quot;:6.7000000000000002},&quot;minSize&quot;:{&quot;size1&quot;:6.7000000000000002},&quot;normalSize&quot;:{&quot;size1&quot;:6.7000000000000002},&quot;subLayout&quot;:[{&quot;id&quot;:&quot;2021-04-23T09:38:32&quot;,&quot;type&quot;:0},{&quot;id&quot;:&quot;2021-04-23T09:38:32&quot;,&quot;margin&quot;:{&quot;bottom&quot;:2.5399999618530273,&quot;left&quot;:2.5399999618530273,&quot;right&quot;:2.5399999618530273,&quot;top&quot;:1.2699999809265137},&quot;type&quot;:0}],&quot;type&quot;:0,&quot;verticalAlign&quot;:1}"/>
  <p:tag name="KSO_WM_SLIDE_CAN_ADD_NAVIGATION" val="1"/>
  <p:tag name="KSO_WM_SLIDE_BACKGROUND" val="[&quot;general&quot;,&quot;belt&quot;,&quot;frame&quot;]"/>
  <p:tag name="KSO_WM_SLIDE_RATIO" val="1.777778"/>
  <p:tag name="KSO_WM_SLIDE_BK_DARK_LIGHT" val="2"/>
  <p:tag name="KSO_WM_SLIDE_BACKGROUND_TYPE" val="belt"/>
</p:tagLst>
</file>

<file path=ppt/tags/tag5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46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547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48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49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9306_1*i*2"/>
  <p:tag name="KSO_WM_TEMPLATE_CATEGORY" val="diagram"/>
  <p:tag name="KSO_WM_TEMPLATE_INDEX" val="20209306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404a6ede80064cbd9043f1004525416b"/>
  <p:tag name="KSO_WM_UNIT_DECORATE_INFO" val="{&quot;ReferentInfo&quot;:{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}"/>
  <p:tag name="KSO_WM_CHIP_GROUPID" val="5f0e62ba8050c250ba65b19c"/>
  <p:tag name="KSO_WM_CHIP_XID" val="5f0e62ba8050c250ba65b19d"/>
  <p:tag name="KSO_WM_TEMPLATE_ASSEMBLE_XID" val="5f8678aae0d8617f8bf250ca"/>
  <p:tag name="KSO_WM_TEMPLATE_ASSEMBLE_GROUPID" val="5f8678aae0d8617f8bf250ca"/>
</p:tagLst>
</file>

<file path=ppt/tags/tag5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9306_1*i*3"/>
  <p:tag name="KSO_WM_TEMPLATE_CATEGORY" val="diagram"/>
  <p:tag name="KSO_WM_TEMPLATE_INDEX" val="20209306"/>
  <p:tag name="KSO_WM_UNIT_LAYERLEVEL" val="1"/>
  <p:tag name="KSO_WM_TAG_VERSION" val="1.0"/>
  <p:tag name="KSO_WM_BEAUTIFY_FLAG" val="#wm#"/>
  <p:tag name="KSO_WM_UNIT_SM_LIMIT_TYPE" val="1"/>
  <p:tag name="KSO_WM_CHIP_GROUPID" val="5f0e62ba8050c250ba65b19c"/>
  <p:tag name="KSO_WM_CHIP_XID" val="5f0e62ba8050c250ba65b19d"/>
  <p:tag name="KSO_WM_UNIT_FILL_FORE_SCHEMECOLOR_INDEX_BRIGHTNESS" val="-0.25"/>
  <p:tag name="KSO_WM_UNIT_FILL_FORE_SCHEMECOLOR_INDEX" val="14"/>
  <p:tag name="KSO_WM_UNIT_FILL_TYPE" val="1"/>
  <p:tag name="KSO_WM_UNIT_VALUE" val="3"/>
  <p:tag name="KSO_WM_TEMPLATE_ASSEMBLE_XID" val="5f8678aae0d8617f8bf250ca"/>
  <p:tag name="KSO_WM_TEMPLATE_ASSEMBLE_GROUPID" val="5f8678aae0d8617f8bf250ca"/>
</p:tagLst>
</file>

<file path=ppt/tags/tag5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9306_1*i*4"/>
  <p:tag name="KSO_WM_TEMPLATE_CATEGORY" val="diagram"/>
  <p:tag name="KSO_WM_TEMPLATE_INDEX" val="20209306"/>
  <p:tag name="KSO_WM_UNIT_LAYERLEVEL" val="1"/>
  <p:tag name="KSO_WM_TAG_VERSION" val="1.0"/>
  <p:tag name="KSO_WM_BEAUTIFY_FLAG" val="#wm#"/>
  <p:tag name="KSO_WM_UNIT_SM_LIMIT_TYPE" val="1"/>
  <p:tag name="KSO_WM_CHIP_GROUPID" val="5f0e62ba8050c250ba65b19c"/>
  <p:tag name="KSO_WM_CHIP_XID" val="5f0e62ba8050c250ba65b19d"/>
  <p:tag name="KSO_WM_UNIT_FILL_FORE_SCHEMECOLOR_INDEX_BRIGHTNESS" val="-0.25"/>
  <p:tag name="KSO_WM_UNIT_FILL_FORE_SCHEMECOLOR_INDEX" val="14"/>
  <p:tag name="KSO_WM_UNIT_FILL_TYPE" val="1"/>
  <p:tag name="KSO_WM_UNIT_VALUE" val="3"/>
  <p:tag name="KSO_WM_TEMPLATE_ASSEMBLE_XID" val="5f8678aae0d8617f8bf250ca"/>
  <p:tag name="KSO_WM_TEMPLATE_ASSEMBLE_GROUPID" val="5f8678aae0d8617f8bf250ca"/>
</p:tagLst>
</file>

<file path=ppt/tags/tag55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9306_1*a*1"/>
  <p:tag name="KSO_WM_TEMPLATE_CATEGORY" val="diagram"/>
  <p:tag name="KSO_WM_TEMPLATE_INDEX" val="20209306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90c6865fa389415f8a4d93a913f44f6f"/>
  <p:tag name="KSO_WM_UNIT_DECORATE_INFO" val=""/>
  <p:tag name="KSO_WM_UNIT_SM_LIMIT_TYPE" val=""/>
  <p:tag name="KSO_WM_CHIP_FILLAREA_FILL_RULE" val="{&quot;fill_align&quot;:&quot;lm&quot;,&quot;fill_mode&quot;:&quot;full&quot;,&quot;sacle_strategy&quot;:&quot;smart&quot;}"/>
  <p:tag name="KSO_WM_ASSEMBLE_CHIP_INDEX" val="3732a86b27ab4295845b7b903817fc1d"/>
  <p:tag name="KSO_WM_UNIT_SUPPORT_BIG_FONT" val="1"/>
  <p:tag name="KSO_WM_UNIT_TEXT_FILL_FORE_SCHEMECOLOR_INDEX_BRIGHTNESS" val="0"/>
  <p:tag name="KSO_WM_UNIT_TEXT_FILL_FORE_SCHEMECOLOR_INDEX" val="13"/>
  <p:tag name="KSO_WM_UNIT_TEXT_FILL_TYPE" val="1"/>
  <p:tag name="KSO_WM_TEMPLATE_ASSEMBLE_XID" val="5f8678aae0d8617f8bf250ca"/>
  <p:tag name="KSO_WM_TEMPLATE_ASSEMBLE_GROUPID" val="5f8678aae0d8617f8bf250ca"/>
</p:tagLst>
</file>

<file path=ppt/tags/tag55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小标题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diagram20209306_1*h_a*1_1"/>
  <p:tag name="KSO_WM_TEMPLATE_CATEGORY" val="diagram"/>
  <p:tag name="KSO_WM_TEMPLATE_INDEX" val="20209306"/>
  <p:tag name="KSO_WM_UNIT_LAYERLEVEL" val="1_1"/>
  <p:tag name="KSO_WM_TAG_VERSION" val="1.0"/>
  <p:tag name="KSO_WM_BEAUTIFY_FLAG" val="#wm#"/>
  <p:tag name="KSO_WM_UNIT_DEFAULT_FONT" val="18;24;2"/>
  <p:tag name="KSO_WM_UNIT_BLOCK" val="0"/>
  <p:tag name="KSO_WM_UNIT_SHOW_EDIT_AREA_INDICATION" val="1"/>
  <p:tag name="KSO_WM_CHIP_GROUPID" val="5e6b05b36848fb12bee65ad8"/>
  <p:tag name="KSO_WM_CHIP_XID" val="5e6b05b36848fb12bee65ada"/>
  <p:tag name="KSO_WM_UNIT_DEC_AREA_ID" val="a4934f02e4d04364bac800f03b562c76"/>
  <p:tag name="KSO_WM_UNIT_DECORATE_INFO" val=""/>
  <p:tag name="KSO_WM_UNIT_SM_LIMIT_TYPE" val=""/>
  <p:tag name="KSO_WM_CHIP_FILLAREA_FILL_RULE" val="{&quot;fill_align&quot;:&quot;lm&quot;,&quot;fill_mode&quot;:&quot;full&quot;,&quot;sacle_strategy&quot;:&quot;smart&quot;}"/>
  <p:tag name="KSO_WM_ASSEMBLE_CHIP_INDEX" val="3743d0fb6ca2434f93e39142abde789c"/>
  <p:tag name="KSO_WM_UNIT_TEXT_FILL_FORE_SCHEMECOLOR_INDEX_BRIGHTNESS" val="0"/>
  <p:tag name="KSO_WM_UNIT_TEXT_FILL_FORE_SCHEMECOLOR_INDEX" val="13"/>
  <p:tag name="KSO_WM_UNIT_TEXT_FILL_TYPE" val="1"/>
  <p:tag name="KSO_WM_TEMPLATE_ASSEMBLE_XID" val="5f8678aae0d8617f8bf250ca"/>
  <p:tag name="KSO_WM_TEMPLATE_ASSEMBLE_GROUPID" val="5f8678aae0d8617f8bf250ca"/>
</p:tagLst>
</file>

<file path=ppt/tags/tag555.xml><?xml version="1.0" encoding="utf-8"?>
<p:tagLst xmlns:p="http://schemas.openxmlformats.org/presentationml/2006/main">
  <p:tag name="KSO_WM_UNIT_TEXT_SUBTYPE" val="a"/>
  <p:tag name="KSO_WM_UNIT_PRESET_TEXT" val="单击此处添加正文，文字是您思想的提炼，为了演示发布的良好效果，请言简意赅的阐述您的观点。您的内容已经简明扼要，字字珠玑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diagram20209306_1*h_f*1_1"/>
  <p:tag name="KSO_WM_TEMPLATE_CATEGORY" val="diagram"/>
  <p:tag name="KSO_WM_TEMPLATE_INDEX" val="20209306"/>
  <p:tag name="KSO_WM_UNIT_LAYERLEVEL" val="1_1"/>
  <p:tag name="KSO_WM_TAG_VERSION" val="1.0"/>
  <p:tag name="KSO_WM_BEAUTIFY_FLAG" val="#wm#"/>
  <p:tag name="KSO_WM_UNIT_SUBTYPE" val="a"/>
  <p:tag name="KSO_WM_UNIT_DEFAULT_FONT" val="14;20;2"/>
  <p:tag name="KSO_WM_UNIT_BLOCK" val="0"/>
  <p:tag name="KSO_WM_UNIT_VALUE" val="75"/>
  <p:tag name="KSO_WM_UNIT_SHOW_EDIT_AREA_INDICATION" val="1"/>
  <p:tag name="KSO_WM_CHIP_GROUPID" val="5e6b05b36848fb12bee65ad8"/>
  <p:tag name="KSO_WM_CHIP_XID" val="5e6b05b36848fb12bee65ada"/>
  <p:tag name="KSO_WM_UNIT_DEC_AREA_ID" val="23f4b8e92d6b4fcda6aa17fd469e73ec"/>
  <p:tag name="KSO_WM_UNIT_DECORATE_INFO" val=""/>
  <p:tag name="KSO_WM_UNIT_SM_LIMIT_TYPE" val=""/>
  <p:tag name="KSO_WM_CHIP_FILLAREA_FILL_RULE" val="{&quot;fill_align&quot;:&quot;lm&quot;,&quot;fill_mode&quot;:&quot;full&quot;,&quot;sacle_strategy&quot;:&quot;smart&quot;}"/>
  <p:tag name="KSO_WM_ASSEMBLE_CHIP_INDEX" val="3743d0fb6ca2434f93e39142abde789c"/>
  <p:tag name="KSO_WM_UNIT_TEXT_FILL_FORE_SCHEMECOLOR_INDEX_BRIGHTNESS" val="0.25"/>
  <p:tag name="KSO_WM_UNIT_TEXT_FILL_FORE_SCHEMECOLOR_INDEX" val="13"/>
  <p:tag name="KSO_WM_UNIT_TEXT_FILL_TYPE" val="1"/>
  <p:tag name="KSO_WM_TEMPLATE_ASSEMBLE_XID" val="5f8678aae0d8617f8bf250ca"/>
  <p:tag name="KSO_WM_TEMPLATE_ASSEMBLE_GROUPID" val="5f8678aae0d8617f8bf250ca"/>
</p:tagLst>
</file>

<file path=ppt/tags/tag55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小标题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diagram20209306_1*h_a*2_1"/>
  <p:tag name="KSO_WM_TEMPLATE_CATEGORY" val="diagram"/>
  <p:tag name="KSO_WM_TEMPLATE_INDEX" val="20209306"/>
  <p:tag name="KSO_WM_UNIT_LAYERLEVEL" val="1_1"/>
  <p:tag name="KSO_WM_TAG_VERSION" val="1.0"/>
  <p:tag name="KSO_WM_BEAUTIFY_FLAG" val="#wm#"/>
  <p:tag name="KSO_WM_UNIT_DEFAULT_FONT" val="18;24;2"/>
  <p:tag name="KSO_WM_UNIT_BLOCK" val="0"/>
  <p:tag name="KSO_WM_UNIT_SHOW_EDIT_AREA_INDICATION" val="1"/>
  <p:tag name="KSO_WM_CHIP_GROUPID" val="5e6b05b36848fb12bee65ad8"/>
  <p:tag name="KSO_WM_CHIP_XID" val="5e6b05b36848fb12bee65ada"/>
  <p:tag name="KSO_WM_UNIT_DEC_AREA_ID" val="2c80807073004c30be9f8bc8b6d0527c"/>
  <p:tag name="KSO_WM_UNIT_DECORATE_INFO" val=""/>
  <p:tag name="KSO_WM_UNIT_SM_LIMIT_TYPE" val=""/>
  <p:tag name="KSO_WM_CHIP_FILLAREA_FILL_RULE" val="{&quot;fill_align&quot;:&quot;lm&quot;,&quot;fill_mode&quot;:&quot;full&quot;,&quot;sacle_strategy&quot;:&quot;smart&quot;}"/>
  <p:tag name="KSO_WM_ASSEMBLE_CHIP_INDEX" val="9ac7119c25c341b089b664a0b734902b"/>
  <p:tag name="KSO_WM_UNIT_TEXT_FILL_FORE_SCHEMECOLOR_INDEX_BRIGHTNESS" val="0"/>
  <p:tag name="KSO_WM_UNIT_TEXT_FILL_FORE_SCHEMECOLOR_INDEX" val="13"/>
  <p:tag name="KSO_WM_UNIT_TEXT_FILL_TYPE" val="1"/>
  <p:tag name="KSO_WM_TEMPLATE_ASSEMBLE_XID" val="5f8678aae0d8617f8bf250ca"/>
  <p:tag name="KSO_WM_TEMPLATE_ASSEMBLE_GROUPID" val="5f8678aae0d8617f8bf250ca"/>
</p:tagLst>
</file>

<file path=ppt/tags/tag557.xml><?xml version="1.0" encoding="utf-8"?>
<p:tagLst xmlns:p="http://schemas.openxmlformats.org/presentationml/2006/main">
  <p:tag name="KSO_WM_UNIT_TEXT_SUBTYPE" val="a"/>
  <p:tag name="KSO_WM_UNIT_PRESET_TEXT" val="单击此处添加正文，文字是您思想的提炼，为了演示发布的良好效果，请言简意赅的阐述您的观点。您的内容已经简明扼要，字字珠玑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diagram20209306_1*h_f*2_1"/>
  <p:tag name="KSO_WM_TEMPLATE_CATEGORY" val="diagram"/>
  <p:tag name="KSO_WM_TEMPLATE_INDEX" val="20209306"/>
  <p:tag name="KSO_WM_UNIT_LAYERLEVEL" val="1_1"/>
  <p:tag name="KSO_WM_TAG_VERSION" val="1.0"/>
  <p:tag name="KSO_WM_BEAUTIFY_FLAG" val="#wm#"/>
  <p:tag name="KSO_WM_UNIT_SUBTYPE" val="a"/>
  <p:tag name="KSO_WM_UNIT_DEFAULT_FONT" val="14;20;2"/>
  <p:tag name="KSO_WM_UNIT_BLOCK" val="0"/>
  <p:tag name="KSO_WM_UNIT_VALUE" val="75"/>
  <p:tag name="KSO_WM_UNIT_SHOW_EDIT_AREA_INDICATION" val="1"/>
  <p:tag name="KSO_WM_CHIP_GROUPID" val="5e6b05b36848fb12bee65ad8"/>
  <p:tag name="KSO_WM_CHIP_XID" val="5e6b05b36848fb12bee65ada"/>
  <p:tag name="KSO_WM_UNIT_DEC_AREA_ID" val="8e2b7928da1c4a77b5e501db001e6833"/>
  <p:tag name="KSO_WM_UNIT_DECORATE_INFO" val=""/>
  <p:tag name="KSO_WM_UNIT_SM_LIMIT_TYPE" val=""/>
  <p:tag name="KSO_WM_CHIP_FILLAREA_FILL_RULE" val="{&quot;fill_align&quot;:&quot;lm&quot;,&quot;fill_mode&quot;:&quot;full&quot;,&quot;sacle_strategy&quot;:&quot;smart&quot;}"/>
  <p:tag name="KSO_WM_ASSEMBLE_CHIP_INDEX" val="9ac7119c25c341b089b664a0b734902b"/>
  <p:tag name="KSO_WM_UNIT_TEXT_FILL_FORE_SCHEMECOLOR_INDEX_BRIGHTNESS" val="0.25"/>
  <p:tag name="KSO_WM_UNIT_TEXT_FILL_FORE_SCHEMECOLOR_INDEX" val="13"/>
  <p:tag name="KSO_WM_UNIT_TEXT_FILL_TYPE" val="1"/>
  <p:tag name="KSO_WM_TEMPLATE_ASSEMBLE_XID" val="5f8678aae0d8617f8bf250ca"/>
  <p:tag name="KSO_WM_TEMPLATE_ASSEMBLE_GROUPID" val="5f8678aae0d8617f8bf250ca"/>
</p:tagLst>
</file>

<file path=ppt/tags/tag558.xml><?xml version="1.0" encoding="utf-8"?>
<p:tagLst xmlns:p="http://schemas.openxmlformats.org/presentationml/2006/main">
  <p:tag name="KSO_WM_BEAUTIFY_FLAG" val="#wm#"/>
  <p:tag name="KSO_WM_TEMPLATE_CATEGORY" val="diagram"/>
  <p:tag name="KSO_WM_TEMPLATE_INDEX" val="20209306"/>
  <p:tag name="KSO_WM_SLIDE_BACKGROUND" val="[&quot;leftRight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m&quot;,&quot;text_direction&quot;:&quot;horizontal&quot;,&quot;support_big_font&quot;:true,&quot;fill_id&quot;:&quot;15d635f685fd4d2491c2cd80a5f3ea4a&quot;,&quot;fill_align&quot;:&quot;lm&quot;,&quot;chip_types&quot;:[&quot;header&quot;]},{&quot;text_align&quot;:&quot;lm&quot;,&quot;text_direction&quot;:&quot;horizontal&quot;,&quot;support_features&quot;:[&quot;collage&quot;,&quot;carousel&quot;,&quot;creativecrop&quot;],&quot;support_big_font&quot;:false,&quot;fill_id&quot;:&quot;9cbd9f1010bd4d7788a004738f3d0e36&quot;,&quot;fill_align&quot;:&quot;lm&quot;,&quot;chip_types&quot;:[&quot;pictext&quot;,&quot;text&quot;,&quot;picture&quot;,&quot;chart&quot;,&quot;table&quot;,&quot;video&quot;]},{&quot;text_align&quot;:&quot;lm&quot;,&quot;text_direction&quot;:&quot;horizontal&quot;,&quot;support_big_font&quot;:false,&quot;fill_id&quot;:&quot;2d6de27137194b1b9669246963d33e19&quot;,&quot;fill_align&quot;:&quot;lm&quot;,&quot;chip_types&quot;:[&quot;pictext&quot;,&quot;text&quot;,&quot;picture&quot;,&quot;chart&quot;,&quot;table&quot;]}],[{&quot;text_align&quot;:&quot;lm&quot;,&quot;text_direction&quot;:&quot;horizontal&quot;,&quot;support_big_font&quot;:true,&quot;fill_id&quot;:&quot;15d635f685fd4d2491c2cd80a5f3ea4a&quot;,&quot;fill_align&quot;:&quot;lm&quot;,&quot;chip_types&quot;:[&quot;header&quot;]},{&quot;text_align&quot;:&quot;lm&quot;,&quot;text_direction&quot;:&quot;horizontal&quot;,&quot;support_big_font&quot;:false,&quot;fill_id&quot;:&quot;9cbd9f1010bd4d7788a004738f3d0e36&quot;,&quot;fill_align&quot;:&quot;lm&quot;,&quot;chip_types&quot;:[&quot;pictext&quot;,&quot;picture&quot;,&quot;chart&quot;,&quot;table&quot;,&quot;video&quot;]},{&quot;text_align&quot;:&quot;lm&quot;,&quot;text_direction&quot;:&quot;horizontal&quot;,&quot;support_features&quot;:[&quot;collage&quot;,&quot;carousel&quot;,&quot;creativecrop&quot;],&quot;support_big_font&quot;:true,&quot;fill_id&quot;:&quot;2d6de27137194b1b9669246963d33e19&quot;,&quot;fill_align&quot;:&quot;lm&quot;,&quot;chip_types&quot;:[&quot;pictext&quot;,&quot;text&quot;,&quot;picture&quot;,&quot;chart&quot;,&quot;table&quot;,&quot;video&quot;]}]]"/>
  <p:tag name="KSO_WM_SLIDE_ID" val="diagram20209306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503.956*288.703"/>
  <p:tag name="KSO_WM_SLIDE_POSITION" val="408*143.301"/>
  <p:tag name="KSO_WM_TAG_VERSION" val="1.0"/>
  <p:tag name="KSO_WM_SLIDE_LAYOUT" val="a_h"/>
  <p:tag name="KSO_WM_SLIDE_LAYOUT_CNT" val="1_2"/>
  <p:tag name="KSO_WM_SLIDE_LAYOUT_INFO" val="{&quot;direction&quot;:1,&quot;id&quot;:&quot;2020-10-14T12:03:57&quot;,&quot;maxSize&quot;:{&quot;size1&quot;:37.599602156361414},&quot;minSize&quot;:{&quot;size1&quot;:37.599602156361414},&quot;normalSize&quot;:{&quot;size1&quot;:37.599602156361414},&quot;subLayout&quot;:[{&quot;backgroundInfo&quot;:[{&quot;bottom&quot;:0,&quot;bottomAbs&quot;:false,&quot;left&quot;:0,&quot;leftAbs&quot;:false,&quot;right&quot;:0,&quot;rightAbs&quot;:false,&quot;top&quot;:0,&quot;topAbs&quot;:false,&quot;type&quot;:&quot;leftRight&quot;}],&quot;id&quot;:&quot;2020-10-14T12:03:57&quot;,&quot;margin&quot;:{&quot;bottom&quot;:9.3129997253417969,&quot;left&quot;:1.6319999694824219,&quot;right&quot;:0.87300002574920654,&quot;top&quot;:7.619999885559082},&quot;type&quot;:0},{&quot;id&quot;:&quot;2020-10-14T12:03:57&quot;,&quot;maxSize&quot;:{&quot;size1&quot;:57.799999999999997},&quot;minSize&quot;:{&quot;size1&quot;:37.799999999999997},&quot;normalSize&quot;:{&quot;size1&quot;:50.987782036145518},&quot;subLayout&quot;:[{&quot;id&quot;:&quot;2020-10-14T12:03:57&quot;,&quot;margin&quot;:{&quot;bottom&quot;:0.026000002399086952,&quot;left&quot;:1.659000039100647,&quot;right&quot;:1.6929999589920044,&quot;top&quot;:1.6929999589920044},&quot;maxSize&quot;:{&quot;size1&quot;:70.933667776621604},&quot;minSize&quot;:{&quot;size1&quot;:55.033667776621606},&quot;normalSize&quot;:{&quot;size1&quot;:56.179248580471516},&quot;subLayout&quot;:[{&quot;id&quot;:&quot;2020-10-14T12:03:57&quot;,&quot;margin&quot;:{&quot;bottom&quot;:0.046930130571126938,&quot;left&quot;:1.659000039100647,&quot;right&quot;:1.6929999589920044,&quot;top&quot;:1.6929999589920044},&quot;type&quot;:0},{&quot;id&quot;:&quot;2020-10-14T12:03:57&quot;,&quot;margin&quot;:{&quot;bottom&quot;:0.026000002399086952,&quot;left&quot;:1.659000039100647,&quot;right&quot;:1.6929999589920044,&quot;top&quot;:0.14886178076267242},&quot;type&quot;:0}],&quot;type&quot;:0},{&quot;id&quot;:&quot;2020-10-14T12:03:57&quot;,&quot;margin&quot;:{&quot;bottom&quot;:1.6929999589920044,&quot;left&quot;:1.6599999666213989,&quot;right&quot;:1.6929999589920044,&quot;top&quot;:0.81999999284744263},&quot;maxSize&quot;:{&quot;size1&quot;:39.000366595062971},&quot;minSize&quot;:{&quot;size1&quot;:23.100366595062969},&quot;normalSize&quot;:{&quot;size1&quot;:25.914743051728514},&quot;subLayout&quot;:[{&quot;id&quot;:&quot;2020-10-14T12:03:57&quot;,&quot;margin&quot;:{&quot;bottom&quot;:0.046929728239774704,&quot;left&quot;:1.6599999666213989,&quot;right&quot;:1.6929999589920044,&quot;top&quot;:0.81999999284744263},&quot;type&quot;:0},{&quot;id&quot;:&quot;2020-10-14T12:03:57&quot;,&quot;margin&quot;:{&quot;bottom&quot;:1.6929999589920044,&quot;left&quot;:1.6599999666213989,&quot;right&quot;:1.6929999589920044,&quot;top&quot;:0.14886191487312317},&quot;type&quot;:0}],&quot;type&quot;:0}],&quot;type&quot;:0}],&quot;type&quot;:0}"/>
  <p:tag name="KSO_WM_CHIP_XID" val="5f0e62ba8050c250ba65b19d"/>
  <p:tag name="KSO_WM_CHIP_DECFILLPROP" val="[]"/>
  <p:tag name="KSO_WM_CHIP_GROUPID" val="5f0e62ba8050c250ba65b19c"/>
  <p:tag name="KSO_WM_SLIDE_BK_DARK_LIGHT" val="2"/>
  <p:tag name="KSO_WM_SLIDE_BACKGROUND_TYPE" val="leftRight"/>
  <p:tag name="KSO_WM_SLIDE_SUPPORT_FEATURE_TYPE" val="0"/>
  <p:tag name="KSO_WM_TEMPLATE_ASSEMBLE_XID" val="5f8678aae0d8617f8bf250ca"/>
  <p:tag name="KSO_WM_TEMPLATE_ASSEMBLE_GROUPID" val="5f8678aae0d8617f8bf250ca"/>
</p:tagLst>
</file>

<file path=ppt/tags/tag5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0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561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62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63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4767_1*i*2"/>
  <p:tag name="KSO_WM_TEMPLATE_CATEGORY" val="diagram"/>
  <p:tag name="KSO_WM_TEMPLATE_INDEX" val="20214767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0517c0a8d4e643faac4c14e8bfee663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1358a491bb0086638bf8"/>
  <p:tag name="KSO_WM_CHIP_XID" val="5ef21358a491bb0086638bf9"/>
  <p:tag name="KSO_WM_UNIT_TEXT_FILL_FORE_SCHEMECOLOR_INDEX_BRIGHTNESS" val="0"/>
  <p:tag name="KSO_WM_UNIT_TEXT_FILL_FORE_SCHEMECOLOR_INDEX" val="2"/>
  <p:tag name="KSO_WM_UNIT_TEXT_FILL_TYPE" val="1"/>
  <p:tag name="KSO_WM_UNIT_VALUE" val="252"/>
  <p:tag name="KSO_WM_TEMPLATE_ASSEMBLE_XID" val="60656f9b4054ed1e2fb80d6e"/>
  <p:tag name="KSO_WM_TEMPLATE_ASSEMBLE_GROUPID" val="60656f9b4054ed1e2fb80d6e"/>
</p:tagLst>
</file>

<file path=ppt/tags/tag5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4767_1*i*3"/>
  <p:tag name="KSO_WM_TEMPLATE_CATEGORY" val="diagram"/>
  <p:tag name="KSO_WM_TEMPLATE_INDEX" val="20214767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758ca4e4af8c46b28d1a14bc3761a7a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1358a491bb0086638bf8"/>
  <p:tag name="KSO_WM_CHIP_XID" val="5ef21358a491bb0086638bf9"/>
  <p:tag name="KSO_WM_UNIT_LINE_FORE_SCHEMECOLOR_INDEX_BRIGHTNESS" val="0"/>
  <p:tag name="KSO_WM_UNIT_LINE_FORE_SCHEMECOLOR_INDEX" val="1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630"/>
  <p:tag name="KSO_WM_TEMPLATE_ASSEMBLE_XID" val="60656f9b4054ed1e2fb80d6e"/>
  <p:tag name="KSO_WM_TEMPLATE_ASSEMBLE_GROUPID" val="60656f9b4054ed1e2fb80d6e"/>
</p:tagLst>
</file>

<file path=ppt/tags/tag5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14767_1*i*4"/>
  <p:tag name="KSO_WM_TEMPLATE_CATEGORY" val="diagram"/>
  <p:tag name="KSO_WM_TEMPLATE_INDEX" val="20214767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660ef649c3cd4167ac48b71d6d399a1a"/>
  <p:tag name="KSO_WM_UNIT_DECORATE_INFO" val="{&quot;ReferentInfo&quot;:{&quot;Id&quot;:&quot;slide&quot;,&quot;X&quot;:{&quot;Pos&quot;:0},&quot;Y&quot;:{&quot;Pos&quot;:0}},&quot;DecorateInfoX&quot;:{&quot;Pos&quot;:0,&quot;IsAbs&quot;:true},&quot;DecorateInfoY&quot;:{&quot;Pos&quot;:0,&quot;IsAbs&quot;:true},&quot;DecorateInfoW&quot;:{&quot;IsAbs&quot;:true},&quot;DecorateInfoH&quot;:{&quot;IsAbs&quot;:true},&quot;whChangeMode&quot;:0}"/>
  <p:tag name="KSO_WM_CHIP_GROUPID" val="5ef21358a491bb0086638bf8"/>
  <p:tag name="KSO_WM_CHIP_XID" val="5ef21358a491bb0086638bf9"/>
  <p:tag name="KSO_WM_UNIT_FILL_FORE_SCHEMECOLOR_INDEX_BRIGHTNESS" val="0"/>
  <p:tag name="KSO_WM_UNIT_FILL_FORE_SCHEMECOLOR_INDEX" val="14"/>
  <p:tag name="KSO_WM_UNIT_FILL_TYPE" val="1"/>
  <p:tag name="KSO_WM_UNIT_VALUE" val="3"/>
  <p:tag name="KSO_WM_TEMPLATE_ASSEMBLE_XID" val="60656f9b4054ed1e2fb80d6e"/>
  <p:tag name="KSO_WM_TEMPLATE_ASSEMBLE_GROUPID" val="60656f9b4054ed1e2fb80d6e"/>
</p:tagLst>
</file>

<file path=ppt/tags/tag5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14767_1*i*5"/>
  <p:tag name="KSO_WM_TEMPLATE_CATEGORY" val="diagram"/>
  <p:tag name="KSO_WM_TEMPLATE_INDEX" val="20214767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600c20734b6f4271bb27757094427133"/>
  <p:tag name="KSO_WM_UNIT_DECORATE_INFO" val="{&quot;ReferentInfo&quot;:{&quot;Id&quot;:&quot;slide&quot;,&quot;X&quot;:{&quot;Pos&quot;:0},&quot;Y&quot;:{&quot;Pos&quot;:0}},&quot;DecorateInfoX&quot;:{&quot;Pos&quot;:0,&quot;IsAbs&quot;:true},&quot;DecorateInfoY&quot;:{&quot;Pos&quot;:0,&quot;IsAbs&quot;:true},&quot;DecorateInfoW&quot;:{&quot;IsAbs&quot;:true},&quot;DecorateInfoH&quot;:{&quot;IsAbs&quot;:true},&quot;whChangeMode&quot;:0}"/>
  <p:tag name="KSO_WM_CHIP_GROUPID" val="5ef21358a491bb0086638bf8"/>
  <p:tag name="KSO_WM_CHIP_XID" val="5ef21358a491bb0086638bf9"/>
  <p:tag name="KSO_WM_UNIT_FILL_FORE_SCHEMECOLOR_INDEX_BRIGHTNESS" val="0"/>
  <p:tag name="KSO_WM_UNIT_FILL_FORE_SCHEMECOLOR_INDEX" val="14"/>
  <p:tag name="KSO_WM_UNIT_FILL_TYPE" val="1"/>
  <p:tag name="KSO_WM_UNIT_VALUE" val="3"/>
  <p:tag name="KSO_WM_TEMPLATE_ASSEMBLE_XID" val="60656f9b4054ed1e2fb80d6e"/>
  <p:tag name="KSO_WM_TEMPLATE_ASSEMBLE_GROUPID" val="60656f9b4054ed1e2fb80d6e"/>
</p:tagLst>
</file>

<file path=ppt/tags/tag56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4767_1*a*1"/>
  <p:tag name="KSO_WM_TEMPLATE_CATEGORY" val="diagram"/>
  <p:tag name="KSO_WM_TEMPLATE_INDEX" val="20214767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d1c512ddca3544ba95f8a7800298198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71bed2ff589640589acbf602a3d3dc60"/>
  <p:tag name="KSO_WM_UNIT_TEXT_FILL_FORE_SCHEMECOLOR_INDEX_BRIGHTNESS" val="0"/>
  <p:tag name="KSO_WM_UNIT_TEXT_FILL_FORE_SCHEMECOLOR_INDEX" val="13"/>
  <p:tag name="KSO_WM_UNIT_TEXT_FILL_TYPE" val="1"/>
  <p:tag name="KSO_WM_TEMPLATE_ASSEMBLE_XID" val="60656f9b4054ed1e2fb80d6e"/>
  <p:tag name="KSO_WM_TEMPLATE_ASSEMBLE_GROUPID" val="60656f9b4054ed1e2fb80d6e"/>
</p:tagLst>
</file>

<file path=ppt/tags/tag5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05947_2*l_h_i*1_1_1"/>
  <p:tag name="KSO_WM_TEMPLATE_CATEGORY" val="diagram"/>
  <p:tag name="KSO_WM_TEMPLATE_INDEX" val="20205947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0.xml><?xml version="1.0" encoding="utf-8"?>
<p:tagLst xmlns:p="http://schemas.openxmlformats.org/presentationml/2006/main">
  <p:tag name="KSO_WM_UNIT_SUBTYPE" val="a"/>
  <p:tag name="KSO_WM_UNIT_PRESET_TEXT" val="单点击此处添加正文。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05947_2*l_h_f*1_1_1"/>
  <p:tag name="KSO_WM_TEMPLATE_CATEGORY" val="diagram"/>
  <p:tag name="KSO_WM_TEMPLATE_INDEX" val="20205947"/>
  <p:tag name="KSO_WM_UNIT_LAYERLEVEL" val="1_1_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5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05947_2*l_h_i*1_1_2"/>
  <p:tag name="KSO_WM_TEMPLATE_CATEGORY" val="diagram"/>
  <p:tag name="KSO_WM_TEMPLATE_INDEX" val="2020594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5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05947_2*l_h_i*1_2_1"/>
  <p:tag name="KSO_WM_TEMPLATE_CATEGORY" val="diagram"/>
  <p:tag name="KSO_WM_TEMPLATE_INDEX" val="20205947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573.xml><?xml version="1.0" encoding="utf-8"?>
<p:tagLst xmlns:p="http://schemas.openxmlformats.org/presentationml/2006/main">
  <p:tag name="KSO_WM_UNIT_SUBTYPE" val="a"/>
  <p:tag name="KSO_WM_UNIT_PRESET_TEXT" val="单点击此处添加正文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05947_2*l_h_f*1_2_1"/>
  <p:tag name="KSO_WM_TEMPLATE_CATEGORY" val="diagram"/>
  <p:tag name="KSO_WM_TEMPLATE_INDEX" val="20205947"/>
  <p:tag name="KSO_WM_UNIT_LAYERLEVEL" val="1_1_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5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05947_2*l_h_i*1_2_2"/>
  <p:tag name="KSO_WM_TEMPLATE_CATEGORY" val="diagram"/>
  <p:tag name="KSO_WM_TEMPLATE_INDEX" val="2020594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5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05947_2*l_h_i*1_3_1"/>
  <p:tag name="KSO_WM_TEMPLATE_CATEGORY" val="diagram"/>
  <p:tag name="KSO_WM_TEMPLATE_INDEX" val="20205947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576.xml><?xml version="1.0" encoding="utf-8"?>
<p:tagLst xmlns:p="http://schemas.openxmlformats.org/presentationml/2006/main">
  <p:tag name="KSO_WM_UNIT_SUBTYPE" val="a"/>
  <p:tag name="KSO_WM_UNIT_PRESET_TEXT" val="单点击此处添加正文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05947_2*l_h_f*1_3_1"/>
  <p:tag name="KSO_WM_TEMPLATE_CATEGORY" val="diagram"/>
  <p:tag name="KSO_WM_TEMPLATE_INDEX" val="20205947"/>
  <p:tag name="KSO_WM_UNIT_LAYERLEVEL" val="1_1_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5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05947_2*l_h_i*1_3_2"/>
  <p:tag name="KSO_WM_TEMPLATE_CATEGORY" val="diagram"/>
  <p:tag name="KSO_WM_TEMPLATE_INDEX" val="2020594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578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67"/>
  <p:tag name="KSO_WM_SLIDE_ID" val="diagram20214767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23*540"/>
  <p:tag name="KSO_WM_SLIDE_POSITION" val="0*0"/>
  <p:tag name="KSO_WM_TAG_VERSION" val="1.0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.71250000000000002,&quot;rightAbs&quot;:false,&quot;top&quot;:0,&quot;topAbs&quot;:false,&quot;type&quot;:&quot;leftRight&quot;},{&quot;bottom&quot;:0,&quot;bottomAbs&quot;:false,&quot;left&quot;:0,&quot;leftAbs&quot;:false,&quot;right&quot;:0,&quot;rightAbs&quot;:false,&quot;top&quot;:0,&quot;topAbs&quot;:false,&quot;type&quot;:&quot;general&quot;}],&quot;direction&quot;:1,&quot;id&quot;:&quot;2021-04-01T15:55:51&quot;,&quot;maxSize&quot;:{&quot;size1&quot;:26.300000000000001},&quot;minSize&quot;:{&quot;size1&quot;:26.300000000000001},&quot;normalSize&quot;:{&quot;size1&quot;:26.300000000000001},&quot;subLayout&quot;:[{&quot;id&quot;:&quot;2021-04-01T15:55:51&quot;,&quot;margin&quot;:{&quot;bottom&quot;:8.4670000076293945,&quot;left&quot;:1.6929999589920044,&quot;right&quot;:0.026000002399086952,&quot;top&quot;:3.3870000839233398},&quot;type&quot;:0},{&quot;id&quot;:&quot;2021-04-01T15:55:51&quot;,&quot;margin&quot;:{&quot;bottom&quot;:2.5399999618530273,&quot;left&quot;:2.0899999141693115,&quot;right&quot;:2.5399999618530273,&quot;top&quot;:2.1170001029968262},&quot;type&quot;:0}],&quot;type&quot;:0}"/>
  <p:tag name="KSO_WM_SLIDE_BACKGROUND" val="[&quot;leftRight&quot;,&quot;general&quot;]"/>
  <p:tag name="KSO_WM_SLIDE_RATIO" val="1.777778"/>
  <p:tag name="KSO_WM_CHIP_INFOS" val="{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FILLPROP" val="[[{&quot;fill_id&quot;:&quot;95c973fcd6134020a63a4180aebd3213&quot;,&quot;fill_align&quot;:&quot;lt&quot;,&quot;text_align&quot;:&quot;lt&quot;,&quot;text_direction&quot;:&quot;horizontal&quot;,&quot;chip_types&quot;:[&quot;text&quot;,&quot;header&quot;]},{&quot;fill_id&quot;:&quot;1c24f19bff6c4bd6a5f20f57a535bdbe&quot;,&quot;fill_align&quot;:&quot;cm&quot;,&quot;text_align&quot;:&quot;lm&quot;,&quot;text_direction&quot;:&quot;horizontal&quot;,&quot;chip_types&quot;:[&quot;diagram&quot;,&quot;pictext&quot;,&quot;text&quot;,&quot;picture&quot;,&quot;chart&quot;,&quot;table&quot;,&quot;video&quot;],&quot;support_features&quot;:[&quot;collage&quot;,&quot;carousel&quot;]}]]"/>
  <p:tag name="KSO_WM_CHIP_XID" val="5ef21358a491bb0086638bf9"/>
  <p:tag name="KSO_WM_SLIDE_CAN_ADD_NAVIGATION" val="1"/>
  <p:tag name="KSO_WM_CHIP_GROUPID" val="5ef21358a491bb0086638bf8"/>
  <p:tag name="KSO_WM_SLIDE_BK_DARK_LIGHT" val="2"/>
  <p:tag name="KSO_WM_SLIDE_BACKGROUND_TYPE" val="leftRight"/>
  <p:tag name="KSO_WM_SLIDE_SUPPORT_FEATURE_TYPE" val="3"/>
  <p:tag name="KSO_WM_TEMPLATE_ASSEMBLE_XID" val="60656f9b4054ed1e2fb80d6e"/>
  <p:tag name="KSO_WM_TEMPLATE_ASSEMBLE_GROUPID" val="60656f9b4054ed1e2fb80d6e"/>
</p:tagLst>
</file>

<file path=ppt/tags/tag579.xml><?xml version="1.0" encoding="utf-8"?>
<p:tagLst xmlns:p="http://schemas.openxmlformats.org/presentationml/2006/main">
  <p:tag name="KSO_WM_UNIT_PLACING_PICTURE_USER_VIEWPORT" val="{&quot;height&quot;:10800,&quot;width&quot;:15275}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0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67"/>
</p:tagLst>
</file>

<file path=ppt/tags/tag581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67"/>
</p:tagLst>
</file>

<file path=ppt/tags/tag582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67"/>
</p:tagLst>
</file>

<file path=ppt/tags/tag583.xml><?xml version="1.0" encoding="utf-8"?>
<p:tagLst xmlns:p="http://schemas.openxmlformats.org/presentationml/2006/main">
  <p:tag name="KSO_WM_UNIT_PLACING_PICTURE_USER_VIEWPORT" val="{&quot;height&quot;:3375,&quot;width&quot;:5685}"/>
</p:tagLst>
</file>

<file path=ppt/tags/tag584.xml><?xml version="1.0" encoding="utf-8"?>
<p:tagLst xmlns:p="http://schemas.openxmlformats.org/presentationml/2006/main">
  <p:tag name="KSO_WM_UNIT_PLACING_PICTURE_USER_VIEWPORT" val="{&quot;height&quot;:3240,&quot;width&quot;:5715}"/>
</p:tagLst>
</file>

<file path=ppt/tags/tag585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67"/>
</p:tagLst>
</file>

<file path=ppt/tags/tag5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87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588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89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0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6156_1*i*2"/>
  <p:tag name="KSO_WM_TEMPLATE_CATEGORY" val="diagram"/>
  <p:tag name="KSO_WM_TEMPLATE_INDEX" val="20216156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cbe10b26c669448380ef2555bb6140b5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ab54f0341d2fac3cfce989"/>
  <p:tag name="KSO_WM_CHIP_XID" val="5facaf2e998712faa657a53d"/>
  <p:tag name="KSO_WM_UNIT_LINE_FORE_SCHEMECOLOR_INDEX_BRIGHTNESS" val="0"/>
  <p:tag name="KSO_WM_UNIT_LINE_FORE_SCHEMECOLOR_INDEX" val="5"/>
  <p:tag name="KSO_WM_UNIT_LINE_FILL_TYPE" val="2"/>
  <p:tag name="KSO_WM_TEMPLATE_ASSEMBLE_XID" val="5fd2e01a6ba173179970b3bf"/>
  <p:tag name="KSO_WM_TEMPLATE_ASSEMBLE_GROUPID" val="5fd2e01a6ba173179970b3bf"/>
</p:tagLst>
</file>

<file path=ppt/tags/tag5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156_1*a*1"/>
  <p:tag name="KSO_WM_TEMPLATE_CATEGORY" val="diagram"/>
  <p:tag name="KSO_WM_TEMPLATE_INDEX" val="20216156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12"/>
  <p:tag name="KSO_WM_UNIT_TYPE" val="a"/>
  <p:tag name="KSO_WM_UNIT_INDEX" val="1"/>
  <p:tag name="KSO_WM_UNIT_PRESET_TEXT" val="单击添加大标题"/>
  <p:tag name="KSO_WM_CHIP_GROUPID" val="5fb3a290bfe68cd3a08997ef"/>
  <p:tag name="KSO_WM_CHIP_XID" val="5fb3a290bfe68cd3a08997f0"/>
  <p:tag name="KSO_WM_UNIT_DEC_AREA_ID" val="70476394a8054a7c812f281101be3ba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adaptive&quot;,&quot;sacle_strategy&quot;:&quot;smart&quot;}"/>
  <p:tag name="KSO_WM_ASSEMBLE_CHIP_INDEX" val="b42d552f51ea45eea827682365179c39"/>
  <p:tag name="KSO_WM_UNIT_TEXT_FILL_FORE_SCHEMECOLOR_INDEX_BRIGHTNESS" val="0.15"/>
  <p:tag name="KSO_WM_UNIT_TEXT_FILL_FORE_SCHEMECOLOR_INDEX" val="13"/>
  <p:tag name="KSO_WM_UNIT_TEXT_FILL_TYPE" val="1"/>
  <p:tag name="KSO_WM_TEMPLATE_ASSEMBLE_XID" val="5fd2e01a6ba173179970b3bf"/>
  <p:tag name="KSO_WM_TEMPLATE_ASSEMBLE_GROUPID" val="5fd2e01a6ba173179970b3bf"/>
</p:tagLst>
</file>

<file path=ppt/tags/tag593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6156_1*f*1"/>
  <p:tag name="KSO_WM_TEMPLATE_CATEGORY" val="diagram"/>
  <p:tag name="KSO_WM_TEMPLATE_INDEX" val="20216156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16"/>
  <p:tag name="KSO_WM_UNIT_SHOW_EDIT_AREA_INDICATION" val="1"/>
  <p:tag name="KSO_WM_CHIP_GROUPID" val="5e6b05596848fb12bee65ac8"/>
  <p:tag name="KSO_WM_CHIP_XID" val="5e6b05596848fb12bee65aca"/>
  <p:tag name="KSO_WM_UNIT_DEC_AREA_ID" val="43b68973a2394febb1eba1c71869658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1674f2ee33da4beba49b4739ef79158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fd2e01a6ba173179970b3bf"/>
  <p:tag name="KSO_WM_TEMPLATE_ASSEMBLE_GROUPID" val="5fd2e01a6ba173179970b3bf"/>
</p:tagLst>
</file>

<file path=ppt/tags/tag594.xml><?xml version="1.0" encoding="utf-8"?>
<p:tagLst xmlns:p="http://schemas.openxmlformats.org/presentationml/2006/main">
  <p:tag name="KSO_WM_BEAUTIFY_FLAG" val="#wm#"/>
  <p:tag name="KSO_WM_TEMPLATE_CATEGORY" val="diagram"/>
  <p:tag name="KSO_WM_TEMPLATE_INDEX" val="20216156"/>
  <p:tag name="KSO_WM_SLIDE_ID" val="diagram20216156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87*540"/>
  <p:tag name="KSO_WM_SLIDE_POSITION" val="0*0"/>
  <p:tag name="KSO_WM_TAG_VERSION" val="1.0"/>
  <p:tag name="KSO_WM_SLIDE_LAYOUT" val="a_f"/>
  <p:tag name="KSO_WM_SLIDE_LAYOUT_CNT" val="1_1"/>
  <p:tag name="KSO_WM_SLIDE_LAYOUT_INFO" val="{&quot;direction&quot;:1,&quot;id&quot;:&quot;2020-12-11T10:57:35&quot;,&quot;maxSize&quot;:{&quot;size1&quot;:33.799999999999997},&quot;minSize&quot;:{&quot;size1&quot;:33.799999999999997},&quot;normalSize&quot;:{&quot;size1&quot;:33.799999999999997},&quot;subLayout&quot;:[{&quot;backgroundInfo&quot;:[{&quot;bottom&quot;:0,&quot;bottomAbs&quot;:false,&quot;left&quot;:0,&quot;leftAbs&quot;:false,&quot;right&quot;:0,&quot;rightAbs&quot;:false,&quot;top&quot;:0,&quot;topAbs&quot;:false,&quot;type&quot;:&quot;leftRight&quot;}],&quot;id&quot;:&quot;2020-12-11T10:57:35&quot;,&quot;margin&quot;:{&quot;bottom&quot;:1.7109999656677246,&quot;left&quot;:1.6929999589920044,&quot;right&quot;:1.7200000286102295,&quot;top&quot;:1.6929999589920044},&quot;type&quot;:0},{&quot;id&quot;:&quot;2020-12-11T10:57:35&quot;,&quot;margin&quot;:{&quot;bottom&quot;:1.6940000057220459,&quot;left&quot;:1.7089999914169312,&quot;right&quot;:1.7209999561309814,&quot;top&quot;:1.6940000057220459},&quot;type&quot;:0}],&quot;type&quot;:0}"/>
  <p:tag name="KSO_WM_SLIDE_BACKGROUND" val="[&quot;leftRight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caf2e998712faa657a53d"/>
  <p:tag name="KSO_WM_CHIP_FILLPROP" val="[[{&quot;text_align&quot;:&quot;lt&quot;,&quot;text_direction&quot;:&quot;horizontal&quot;,&quot;support_big_font&quot;:false,&quot;picture_toward&quot;:0,&quot;picture_dockside&quot;:[],&quot;fill_id&quot;:&quot;a437010b62d44816bad6476e00523df5&quot;,&quot;fill_align&quot;:&quot;lt&quot;,&quot;chip_types&quot;:[&quot;text&quot;,&quot;header&quot;]},{&quot;text_align&quot;:&quot;lm&quot;,&quot;text_direction&quot;:&quot;horizontal&quot;,&quot;support_features&quot;:[&quot;collage&quot;],&quot;support_big_font&quot;:false,&quot;picture_toward&quot;:0,&quot;picture_dockside&quot;:[],&quot;fill_id&quot;:&quot;85f99bb7ef944d40aee755d1d8fef78b&quot;,&quot;fill_align&quot;:&quot;cm&quot;,&quot;chip_types&quot;:[&quot;diagram&quot;,&quot;pictext&quot;,&quot;text&quot;,&quot;picture&quot;,&quot;chart&quot;,&quot;table&quot;,&quot;video&quot;]}]]"/>
  <p:tag name="KSO_WM_CHIP_DECFILLPROP" val="[]"/>
  <p:tag name="FIXED_XID_TMP" val="5fab54f0341d2fac3cfce989"/>
  <p:tag name="KSO_WM_CHIP_GROUPID" val="5fab54f0341d2fac3cfce989"/>
  <p:tag name="KSO_WM_SLIDE_BK_DARK_LIGHT" val="2"/>
  <p:tag name="KSO_WM_SLIDE_BACKGROUND_TYPE" val="leftRight"/>
  <p:tag name="KSO_WM_SLIDE_SUPPORT_FEATURE_TYPE" val="0"/>
  <p:tag name="KSO_WM_TEMPLATE_ASSEMBLE_XID" val="5fd2e01a6ba173179970b3bf"/>
  <p:tag name="KSO_WM_TEMPLATE_ASSEMBLE_GROUPID" val="5fd2e01a6ba173179970b3bf"/>
</p:tagLst>
</file>

<file path=ppt/tags/tag59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59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9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9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9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0_1*i*1"/>
  <p:tag name="KSO_WM_TEMPLATE_CATEGORY" val="diagram"/>
  <p:tag name="KSO_WM_TEMPLATE_INDEX" val="20208600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2"/>
  <p:tag name="KSO_WM_UNIT_DEC_AREA_ID" val="e352ecb8f5b840f19a3cb857467d0e4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864"/>
  <p:tag name="KSO_WM_TEMPLATE_ASSEMBLE_XID" val="60656e7a4054ed1e2fb7f9a1"/>
  <p:tag name="KSO_WM_TEMPLATE_ASSEMBLE_GROUPID" val="60656e7a4054ed1e2fb7f9a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0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0_1*i*2"/>
  <p:tag name="KSO_WM_TEMPLATE_CATEGORY" val="diagram"/>
  <p:tag name="KSO_WM_TEMPLATE_INDEX" val="20208600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65248d0e2eac4a16859a1c0559d33ac9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1"/>
  <p:tag name="KSO_WM_TEMPLATE_ASSEMBLE_GROUPID" val="60656e7a4054ed1e2fb7f9a1"/>
</p:tagLst>
</file>

<file path=ppt/tags/tag60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0_1*i*3"/>
  <p:tag name="KSO_WM_TEMPLATE_CATEGORY" val="diagram"/>
  <p:tag name="KSO_WM_TEMPLATE_INDEX" val="20208600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d26b32aaa4d84b0dbd1030a6cabd7a68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1"/>
  <p:tag name="KSO_WM_TEMPLATE_ASSEMBLE_GROUPID" val="60656e7a4054ed1e2fb7f9a1"/>
</p:tagLst>
</file>

<file path=ppt/tags/tag60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0_1*i*4"/>
  <p:tag name="KSO_WM_TEMPLATE_CATEGORY" val="diagram"/>
  <p:tag name="KSO_WM_TEMPLATE_INDEX" val="20208600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808fb1adb4d744cc9d369074d0507e4f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1"/>
  <p:tag name="KSO_WM_TEMPLATE_ASSEMBLE_GROUPID" val="60656e7a4054ed1e2fb7f9a1"/>
</p:tagLst>
</file>

<file path=ppt/tags/tag60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0_1*i*5"/>
  <p:tag name="KSO_WM_TEMPLATE_CATEGORY" val="diagram"/>
  <p:tag name="KSO_WM_TEMPLATE_INDEX" val="20208600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060ccbb9a83241f2a52575c4e4f76136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1"/>
  <p:tag name="KSO_WM_TEMPLATE_ASSEMBLE_GROUPID" val="60656e7a4054ed1e2fb7f9a1"/>
</p:tagLst>
</file>

<file path=ppt/tags/tag6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656_4*l_h_i*1_2_1"/>
  <p:tag name="KSO_WM_TEMPLATE_CATEGORY" val="diagram"/>
  <p:tag name="KSO_WM_TEMPLATE_INDEX" val="20215656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1"/>
  <p:tag name="KSO_WM_UNIT_USESOURCEFORMAT_APPLY" val="1"/>
  <p:tag name="KSO_WM_UNIT_FILL_FORE_SCHEMECOLOR_INDEX" val="6"/>
  <p:tag name="KSO_WM_UNIT_FILL_TYPE" val="1"/>
</p:tagLst>
</file>

<file path=ppt/tags/tag6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656_4*l_h_f*1_2_1"/>
  <p:tag name="KSO_WM_TEMPLATE_CATEGORY" val="diagram"/>
  <p:tag name="KSO_WM_TEMPLATE_INDEX" val="20215656"/>
  <p:tag name="KSO_WM_UNIT_LAYERLEVEL" val="1_1_1"/>
  <p:tag name="KSO_WM_TAG_VERSION" val="1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2_1"/>
  <p:tag name="KSO_WM_UNIT_PRESET_TEXT" val="在此输入     你的正文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6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656_4*l_h_i*1_3_1"/>
  <p:tag name="KSO_WM_TEMPLATE_CATEGORY" val="diagram"/>
  <p:tag name="KSO_WM_TEMPLATE_INDEX" val="20215656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1"/>
  <p:tag name="KSO_WM_UNIT_USESOURCEFORMAT_APPLY" val="1"/>
  <p:tag name="KSO_WM_UNIT_FILL_FORE_SCHEMECOLOR_INDEX" val="7"/>
  <p:tag name="KSO_WM_UNIT_FILL_TYPE" val="1"/>
</p:tagLst>
</file>

<file path=ppt/tags/tag6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656_4*l_h_f*1_3_1"/>
  <p:tag name="KSO_WM_TEMPLATE_CATEGORY" val="diagram"/>
  <p:tag name="KSO_WM_TEMPLATE_INDEX" val="20215656"/>
  <p:tag name="KSO_WM_UNIT_LAYERLEVEL" val="1_1_1"/>
  <p:tag name="KSO_WM_TAG_VERSION" val="1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3_1"/>
  <p:tag name="KSO_WM_UNIT_PRESET_TEXT" val="在此输入     你的正文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6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656_4*l_h_i*1_4_1"/>
  <p:tag name="KSO_WM_TEMPLATE_CATEGORY" val="diagram"/>
  <p:tag name="KSO_WM_TEMPLATE_INDEX" val="20215656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4_1"/>
  <p:tag name="KSO_WM_UNIT_USESOURCEFORMAT_APPLY" val="1"/>
  <p:tag name="KSO_WM_UNIT_FILL_FORE_SCHEMECOLOR_INDEX" val="9"/>
  <p:tag name="KSO_WM_UNIT_FILL_TYPE" val="1"/>
</p:tagLst>
</file>

<file path=ppt/tags/tag6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656_4*l_h_f*1_4_1"/>
  <p:tag name="KSO_WM_TEMPLATE_CATEGORY" val="diagram"/>
  <p:tag name="KSO_WM_TEMPLATE_INDEX" val="20215656"/>
  <p:tag name="KSO_WM_UNIT_LAYERLEVEL" val="1_1_1"/>
  <p:tag name="KSO_WM_TAG_VERSION" val="1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4_1"/>
  <p:tag name="KSO_WM_UNIT_PRESET_TEXT" val="在此输入     你的正文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656_4*l_h_i*1_5_1"/>
  <p:tag name="KSO_WM_TEMPLATE_CATEGORY" val="diagram"/>
  <p:tag name="KSO_WM_TEMPLATE_INDEX" val="20215656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5_1"/>
  <p:tag name="KSO_WM_UNIT_USESOURCEFORMAT_APPLY" val="1"/>
  <p:tag name="KSO_WM_UNIT_FILL_FORE_SCHEMECOLOR_INDEX" val="8"/>
  <p:tag name="KSO_WM_UNIT_FILL_TYPE" val="1"/>
</p:tagLst>
</file>

<file path=ppt/tags/tag6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656_4*l_h_f*1_5_1"/>
  <p:tag name="KSO_WM_TEMPLATE_CATEGORY" val="diagram"/>
  <p:tag name="KSO_WM_TEMPLATE_INDEX" val="20215656"/>
  <p:tag name="KSO_WM_UNIT_LAYERLEVEL" val="1_1_1"/>
  <p:tag name="KSO_WM_TAG_VERSION" val="1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5_1"/>
  <p:tag name="KSO_WM_UNIT_PRESET_TEXT" val="在此输入     你的正文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612.xml><?xml version="1.0" encoding="utf-8"?>
<p:tagLst xmlns:p="http://schemas.openxmlformats.org/presentationml/2006/main">
  <p:tag name="KSO_WM_BEAUTIFY_FLAG" val="#wm#"/>
  <p:tag name="KSO_WM_TEMPLATE_CATEGORY" val="diagram"/>
  <p:tag name="KSO_WM_TEMPLATE_INDEX" val="20208600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ef20c07a491bb0086638b15"/>
  <p:tag name="KSO_WM_CHIP_FILLPROP" val="[[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c50e751605bf474f903eb8204d109f3c&quot;,&quot;fill_align&quot;:&quot;cm&quot;,&quot;chip_types&quot;:[&quot;diagram&quot;,&quot;pictext&quot;,&quot;text&quot;,&quot;picture&quot;,&quot;chart&quot;,&quot;table&quot;,&quot;video&quot;]}]]"/>
  <p:tag name="KSO_WM_SLIDE_ID" val="diagram20208600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70*519"/>
  <p:tag name="KSO_WM_SLIDE_POSITION" val="45*10"/>
  <p:tag name="KSO_WM_TAG_VERSION" val="1.0"/>
  <p:tag name="KSO_WM_SLIDE_LAYOUT" val="d"/>
  <p:tag name="KSO_WM_SLIDE_LAYOUT_CNT" val="1"/>
  <p:tag name="KSO_WM_CHIP_DECFILLPROP" val="[]"/>
  <p:tag name="KSO_WM_CHIP_GROUPID" val="5ef20c07a491bb0086638b14"/>
  <p:tag name="KSO_WM_SLIDE_BK_DARK_LIGHT" val="2"/>
  <p:tag name="KSO_WM_SLIDE_BACKGROUND_TYPE" val="general"/>
  <p:tag name="KSO_WM_SLIDE_SUPPORT_FEATURE_TYPE" val="3"/>
  <p:tag name="KSO_WM_TEMPLATE_ASSEMBLE_XID" val="60656e7a4054ed1e2fb7f9a1"/>
  <p:tag name="KSO_WM_TEMPLATE_ASSEMBLE_GROUPID" val="60656e7a4054ed1e2fb7f9a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1-04-23T10:27:43&quot;,&quot;maxSize&quot;:{&quot;size1&quot;:2.4504682088891663},&quot;minSize&quot;:{&quot;size1&quot;:2.4504682088891663},&quot;normalSize&quot;:{&quot;size1&quot;:2.4504682088891663},&quot;subLayout&quot;:[{&quot;id&quot;:&quot;2021-04-23T10:27:43&quot;,&quot;type&quot;:0},{&quot;id&quot;:&quot;2021-04-23T10:27:43&quot;,&quot;margin&quot;:{&quot;bottom&quot;:2.1170001029968262,&quot;left&quot;:1.6929999589920044,&quot;right&quot;:2.5399999618530273,&quot;top&quot;:2.1170001029968262},&quot;type&quot;:0}],&quot;type&quot;:0}"/>
  <p:tag name="KSO_WM_SLIDE_CAN_ADD_NAVIGATION" val="1"/>
</p:tagLst>
</file>

<file path=ppt/tags/tag6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14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615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16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17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1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4758_1*a*1"/>
  <p:tag name="KSO_WM_TEMPLATE_CATEGORY" val="diagram"/>
  <p:tag name="KSO_WM_TEMPLATE_INDEX" val="20214758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e380d036bdf41ae9f2cd08fa094396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d8edee3963274963ae3c13eb5b494071"/>
  <p:tag name="KSO_WM_UNIT_TEXT_FILL_FORE_SCHEMECOLOR_INDEX_BRIGHTNESS" val="0"/>
  <p:tag name="KSO_WM_UNIT_TEXT_FILL_FORE_SCHEMECOLOR_INDEX" val="13"/>
  <p:tag name="KSO_WM_UNIT_TEXT_FILL_TYPE" val="1"/>
  <p:tag name="KSO_WM_TEMPLATE_ASSEMBLE_XID" val="60656f9a4054ed1e2fb80d4a"/>
  <p:tag name="KSO_WM_TEMPLATE_ASSEMBLE_GROUPID" val="60656f9a4054ed1e2fb80d4a"/>
</p:tagLst>
</file>

<file path=ppt/tags/tag619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4758_1*f*1"/>
  <p:tag name="KSO_WM_TEMPLATE_CATEGORY" val="diagram"/>
  <p:tag name="KSO_WM_TEMPLATE_INDEX" val="20214758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16"/>
  <p:tag name="KSO_WM_UNIT_SHOW_EDIT_AREA_INDICATION" val="1"/>
  <p:tag name="KSO_WM_CHIP_GROUPID" val="5e6b05596848fb12bee65ac8"/>
  <p:tag name="KSO_WM_CHIP_XID" val="5e6b05596848fb12bee65aca"/>
  <p:tag name="KSO_WM_UNIT_DEC_AREA_ID" val="2dbd938bd1f3410282061ddfac9c258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4d798df3025442939e297895e1e7478e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f9a4054ed1e2fb80d4a"/>
  <p:tag name="KSO_WM_TEMPLATE_ASSEMBLE_GROUPID" val="60656f9a4054ed1e2fb80d4a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0.xml><?xml version="1.0" encoding="utf-8"?>
<p:tagLst xmlns:p="http://schemas.openxmlformats.org/presentationml/2006/main">
  <p:tag name="KSO_WM_UNIT_BLOCK" val="0"/>
  <p:tag name="KSO_WM_UNIT_DEC_AREA_ID" val="39024fdd6f9a453fa945b991b904676f"/>
  <p:tag name="KSO_WM_UNIT_SM_LIMIT_TYPE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4758_1*i*2"/>
  <p:tag name="KSO_WM_TEMPLATE_CATEGORY" val="diagram"/>
  <p:tag name="KSO_WM_TEMPLATE_INDEX" val="20214758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0},&quot;ReferentInfo&quot;:{&quot;Id&quot;:&quot;ce380d036bdf41ae9f2cd08fa0943966&quot;,&quot;X&quot;:{&quot;Pos&quot;:0},&quot;Y&quot;:{&quot;Pos&quot;:2}},&quot;whChangeMode&quot;:0}"/>
  <p:tag name="KSO_WM_CHIP_GROUPID" val="5ecf646b86bf8da9b674017f"/>
  <p:tag name="KSO_WM_CHIP_XID" val="5ecf646b86bf8da9b6740180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"/>
  <p:tag name="KSO_WM_TEMPLATE_ASSEMBLE_XID" val="60656f9a4054ed1e2fb80d4a"/>
  <p:tag name="KSO_WM_TEMPLATE_ASSEMBLE_GROUPID" val="60656f9a4054ed1e2fb80d4a"/>
</p:tagLst>
</file>

<file path=ppt/tags/tag621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58"/>
  <p:tag name="KSO_WM_SLIDE_BACKGROUND" val="[&quot;leftRight&quot;]"/>
  <p:tag name="KSO_WM_SLIDE_RATIO" val="1.777778"/>
  <p:tag name="KSO_WM_CHIP_INFOS" val="{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646b86bf8da9b6740180"/>
  <p:tag name="KSO_WM_CHIP_FILLPROP" val="[[{&quot;fill_id&quot;:&quot;164c300f690d423ab1b6e3b65edb0bf9&quot;,&quot;fill_align&quot;:&quot;lb&quot;,&quot;text_align&quot;:&quot;lb&quot;,&quot;text_direction&quot;:&quot;horizontal&quot;,&quot;chip_types&quot;:[&quot;header&quot;]},{&quot;fill_id&quot;:&quot;722accd572074b41a2d4cf8c733c9957&quot;,&quot;fill_align&quot;:&quot;cm&quot;,&quot;text_align&quot;:&quot;lm&quot;,&quot;text_direction&quot;:&quot;horizontal&quot;,&quot;chip_types&quot;:[&quot;diagram&quot;,&quot;pictext&quot;,&quot;text&quot;,&quot;picture&quot;,&quot;chart&quot;,&quot;table&quot;,&quot;video&quot;],&quot;support_features&quot;:[&quot;collage&quot;,&quot;carousel&quot;]}]]"/>
  <p:tag name="KSO_WM_SLIDE_ID" val="diagram20214758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12*540"/>
  <p:tag name="KSO_WM_SLIDE_POSITION" val="0*0"/>
  <p:tag name="KSO_WM_TAG_VERSION" val="1.0"/>
  <p:tag name="KSO_WM_SLIDE_LAYOUT" val="a_f"/>
  <p:tag name="KSO_WM_SLIDE_LAYOUT_CNT" val="1_1"/>
  <p:tag name="KSO_WM_SLIDE_LAYOUT_INFO" val="{&quot;direction&quot;:1,&quot;id&quot;:&quot;2021-04-01T15:55:28&quot;,&quot;maxSize&quot;:{&quot;size1&quot;:32.499622819304932},&quot;minSize&quot;:{&quot;size1&quot;:32.499622819304932},&quot;normalSize&quot;:{&quot;size1&quot;:32.499622819304932},&quot;subLayout&quot;:[{&quot;backgroundInfo&quot;:[{&quot;bottom&quot;:0,&quot;bottomAbs&quot;:false,&quot;left&quot;:0,&quot;leftAbs&quot;:false,&quot;right&quot;:0,&quot;rightAbs&quot;:false,&quot;top&quot;:0,&quot;topAbs&quot;:false,&quot;type&quot;:&quot;leftRight&quot;}],&quot;id&quot;:&quot;2021-04-01T15:55:28&quot;,&quot;margin&quot;:{&quot;bottom&quot;:5.0799999237060547,&quot;left&quot;:1.6929999589920044,&quot;right&quot;:1.6929999589920044,&quot;top&quot;:3.3870000839233398},&quot;type&quot;:0},{&quot;id&quot;:&quot;2021-04-01T15:55:28&quot;,&quot;margin&quot;:{&quot;bottom&quot;:1.6929999589920044,&quot;left&quot;:1.6929999589920044,&quot;right&quot;:1.6929999589920044,&quot;top&quot;:1.6929999589920044},&quot;type&quot;:0}],&quot;type&quot;:0}"/>
  <p:tag name="KSO_WM_CHIP_GROUPID" val="5ecf646b86bf8da9b674017f"/>
  <p:tag name="KSO_WM_SLIDE_BK_DARK_LIGHT" val="2"/>
  <p:tag name="KSO_WM_SLIDE_BACKGROUND_TYPE" val="leftRight"/>
  <p:tag name="KSO_WM_SLIDE_SUPPORT_FEATURE_TYPE" val="0"/>
  <p:tag name="KSO_WM_TEMPLATE_ASSEMBLE_XID" val="60656f9a4054ed1e2fb80d4a"/>
  <p:tag name="KSO_WM_TEMPLATE_ASSEMBLE_GROUPID" val="60656f9a4054ed1e2fb80d4a"/>
</p:tagLst>
</file>

<file path=ppt/tags/tag6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23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624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25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26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2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4758_1*a*1"/>
  <p:tag name="KSO_WM_TEMPLATE_CATEGORY" val="diagram"/>
  <p:tag name="KSO_WM_TEMPLATE_INDEX" val="20214758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e380d036bdf41ae9f2cd08fa094396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d8edee3963274963ae3c13eb5b494071"/>
  <p:tag name="KSO_WM_UNIT_TEXT_FILL_FORE_SCHEMECOLOR_INDEX_BRIGHTNESS" val="0"/>
  <p:tag name="KSO_WM_UNIT_TEXT_FILL_FORE_SCHEMECOLOR_INDEX" val="13"/>
  <p:tag name="KSO_WM_UNIT_TEXT_FILL_TYPE" val="1"/>
  <p:tag name="KSO_WM_TEMPLATE_ASSEMBLE_XID" val="60656f9a4054ed1e2fb80d4a"/>
  <p:tag name="KSO_WM_TEMPLATE_ASSEMBLE_GROUPID" val="60656f9a4054ed1e2fb80d4a"/>
</p:tagLst>
</file>

<file path=ppt/tags/tag628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4758_1*f*1"/>
  <p:tag name="KSO_WM_TEMPLATE_CATEGORY" val="diagram"/>
  <p:tag name="KSO_WM_TEMPLATE_INDEX" val="20214758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16"/>
  <p:tag name="KSO_WM_UNIT_SHOW_EDIT_AREA_INDICATION" val="1"/>
  <p:tag name="KSO_WM_CHIP_GROUPID" val="5e6b05596848fb12bee65ac8"/>
  <p:tag name="KSO_WM_CHIP_XID" val="5e6b05596848fb12bee65aca"/>
  <p:tag name="KSO_WM_UNIT_DEC_AREA_ID" val="2dbd938bd1f3410282061ddfac9c258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4d798df3025442939e297895e1e7478e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f9a4054ed1e2fb80d4a"/>
  <p:tag name="KSO_WM_TEMPLATE_ASSEMBLE_GROUPID" val="60656f9a4054ed1e2fb80d4a"/>
</p:tagLst>
</file>

<file path=ppt/tags/tag629.xml><?xml version="1.0" encoding="utf-8"?>
<p:tagLst xmlns:p="http://schemas.openxmlformats.org/presentationml/2006/main">
  <p:tag name="KSO_WM_UNIT_BLOCK" val="0"/>
  <p:tag name="KSO_WM_UNIT_DEC_AREA_ID" val="39024fdd6f9a453fa945b991b904676f"/>
  <p:tag name="KSO_WM_UNIT_SM_LIMIT_TYPE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4758_1*i*2"/>
  <p:tag name="KSO_WM_TEMPLATE_CATEGORY" val="diagram"/>
  <p:tag name="KSO_WM_TEMPLATE_INDEX" val="20214758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0},&quot;ReferentInfo&quot;:{&quot;Id&quot;:&quot;ce380d036bdf41ae9f2cd08fa0943966&quot;,&quot;X&quot;:{&quot;Pos&quot;:0},&quot;Y&quot;:{&quot;Pos&quot;:2}},&quot;whChangeMode&quot;:0}"/>
  <p:tag name="KSO_WM_CHIP_GROUPID" val="5ecf646b86bf8da9b674017f"/>
  <p:tag name="KSO_WM_CHIP_XID" val="5ecf646b86bf8da9b6740180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"/>
  <p:tag name="KSO_WM_TEMPLATE_ASSEMBLE_XID" val="60656f9a4054ed1e2fb80d4a"/>
  <p:tag name="KSO_WM_TEMPLATE_ASSEMBLE_GROUPID" val="60656f9a4054ed1e2fb80d4a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0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58"/>
  <p:tag name="KSO_WM_SLIDE_BACKGROUND" val="[&quot;leftRight&quot;]"/>
  <p:tag name="KSO_WM_SLIDE_RATIO" val="1.777778"/>
  <p:tag name="KSO_WM_CHIP_INFOS" val="{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646b86bf8da9b6740180"/>
  <p:tag name="KSO_WM_CHIP_FILLPROP" val="[[{&quot;fill_id&quot;:&quot;164c300f690d423ab1b6e3b65edb0bf9&quot;,&quot;fill_align&quot;:&quot;lb&quot;,&quot;text_align&quot;:&quot;lb&quot;,&quot;text_direction&quot;:&quot;horizontal&quot;,&quot;chip_types&quot;:[&quot;header&quot;]},{&quot;fill_id&quot;:&quot;722accd572074b41a2d4cf8c733c9957&quot;,&quot;fill_align&quot;:&quot;cm&quot;,&quot;text_align&quot;:&quot;lm&quot;,&quot;text_direction&quot;:&quot;horizontal&quot;,&quot;chip_types&quot;:[&quot;diagram&quot;,&quot;pictext&quot;,&quot;text&quot;,&quot;picture&quot;,&quot;chart&quot;,&quot;table&quot;,&quot;video&quot;],&quot;support_features&quot;:[&quot;collage&quot;,&quot;carousel&quot;]}]]"/>
  <p:tag name="KSO_WM_SLIDE_ID" val="diagram20214758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12*540"/>
  <p:tag name="KSO_WM_SLIDE_POSITION" val="0*0"/>
  <p:tag name="KSO_WM_TAG_VERSION" val="1.0"/>
  <p:tag name="KSO_WM_SLIDE_LAYOUT" val="a_f"/>
  <p:tag name="KSO_WM_SLIDE_LAYOUT_CNT" val="1_1"/>
  <p:tag name="KSO_WM_SLIDE_LAYOUT_INFO" val="{&quot;direction&quot;:1,&quot;id&quot;:&quot;2021-04-01T15:55:28&quot;,&quot;maxSize&quot;:{&quot;size1&quot;:32.499622819304932},&quot;minSize&quot;:{&quot;size1&quot;:32.499622819304932},&quot;normalSize&quot;:{&quot;size1&quot;:32.499622819304932},&quot;subLayout&quot;:[{&quot;backgroundInfo&quot;:[{&quot;bottom&quot;:0,&quot;bottomAbs&quot;:false,&quot;left&quot;:0,&quot;leftAbs&quot;:false,&quot;right&quot;:0,&quot;rightAbs&quot;:false,&quot;top&quot;:0,&quot;topAbs&quot;:false,&quot;type&quot;:&quot;leftRight&quot;}],&quot;id&quot;:&quot;2021-04-01T15:55:28&quot;,&quot;margin&quot;:{&quot;bottom&quot;:5.0799999237060547,&quot;left&quot;:1.6929999589920044,&quot;right&quot;:1.6929999589920044,&quot;top&quot;:3.3870000839233398},&quot;type&quot;:0},{&quot;id&quot;:&quot;2021-04-01T15:55:28&quot;,&quot;margin&quot;:{&quot;bottom&quot;:1.6929999589920044,&quot;left&quot;:1.6929999589920044,&quot;right&quot;:1.6929999589920044,&quot;top&quot;:1.6929999589920044},&quot;type&quot;:0}],&quot;type&quot;:0}"/>
  <p:tag name="KSO_WM_CHIP_GROUPID" val="5ecf646b86bf8da9b674017f"/>
  <p:tag name="KSO_WM_SLIDE_BK_DARK_LIGHT" val="2"/>
  <p:tag name="KSO_WM_SLIDE_BACKGROUND_TYPE" val="leftRight"/>
  <p:tag name="KSO_WM_SLIDE_SUPPORT_FEATURE_TYPE" val="0"/>
  <p:tag name="KSO_WM_TEMPLATE_ASSEMBLE_XID" val="60656f9a4054ed1e2fb80d4a"/>
  <p:tag name="KSO_WM_TEMPLATE_ASSEMBLE_GROUPID" val="60656f9a4054ed1e2fb80d4a"/>
</p:tagLst>
</file>

<file path=ppt/tags/tag6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32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633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34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35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3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4758_1*a*1"/>
  <p:tag name="KSO_WM_TEMPLATE_CATEGORY" val="diagram"/>
  <p:tag name="KSO_WM_TEMPLATE_INDEX" val="20214758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e380d036bdf41ae9f2cd08fa094396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d8edee3963274963ae3c13eb5b494071"/>
  <p:tag name="KSO_WM_UNIT_TEXT_FILL_FORE_SCHEMECOLOR_INDEX_BRIGHTNESS" val="0"/>
  <p:tag name="KSO_WM_UNIT_TEXT_FILL_FORE_SCHEMECOLOR_INDEX" val="13"/>
  <p:tag name="KSO_WM_UNIT_TEXT_FILL_TYPE" val="1"/>
  <p:tag name="KSO_WM_TEMPLATE_ASSEMBLE_XID" val="60656f9a4054ed1e2fb80d4a"/>
  <p:tag name="KSO_WM_TEMPLATE_ASSEMBLE_GROUPID" val="60656f9a4054ed1e2fb80d4a"/>
</p:tagLst>
</file>

<file path=ppt/tags/tag637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4758_1*f*1"/>
  <p:tag name="KSO_WM_TEMPLATE_CATEGORY" val="diagram"/>
  <p:tag name="KSO_WM_TEMPLATE_INDEX" val="20214758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16"/>
  <p:tag name="KSO_WM_UNIT_SHOW_EDIT_AREA_INDICATION" val="1"/>
  <p:tag name="KSO_WM_CHIP_GROUPID" val="5e6b05596848fb12bee65ac8"/>
  <p:tag name="KSO_WM_CHIP_XID" val="5e6b05596848fb12bee65aca"/>
  <p:tag name="KSO_WM_UNIT_DEC_AREA_ID" val="2dbd938bd1f3410282061ddfac9c258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4d798df3025442939e297895e1e7478e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f9a4054ed1e2fb80d4a"/>
  <p:tag name="KSO_WM_TEMPLATE_ASSEMBLE_GROUPID" val="60656f9a4054ed1e2fb80d4a"/>
</p:tagLst>
</file>

<file path=ppt/tags/tag638.xml><?xml version="1.0" encoding="utf-8"?>
<p:tagLst xmlns:p="http://schemas.openxmlformats.org/presentationml/2006/main">
  <p:tag name="KSO_WM_UNIT_BLOCK" val="0"/>
  <p:tag name="KSO_WM_UNIT_DEC_AREA_ID" val="39024fdd6f9a453fa945b991b904676f"/>
  <p:tag name="KSO_WM_UNIT_SM_LIMIT_TYPE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4758_1*i*2"/>
  <p:tag name="KSO_WM_TEMPLATE_CATEGORY" val="diagram"/>
  <p:tag name="KSO_WM_TEMPLATE_INDEX" val="20214758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0},&quot;ReferentInfo&quot;:{&quot;Id&quot;:&quot;ce380d036bdf41ae9f2cd08fa0943966&quot;,&quot;X&quot;:{&quot;Pos&quot;:0},&quot;Y&quot;:{&quot;Pos&quot;:2}},&quot;whChangeMode&quot;:0}"/>
  <p:tag name="KSO_WM_CHIP_GROUPID" val="5ecf646b86bf8da9b674017f"/>
  <p:tag name="KSO_WM_CHIP_XID" val="5ecf646b86bf8da9b6740180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"/>
  <p:tag name="KSO_WM_TEMPLATE_ASSEMBLE_XID" val="60656f9a4054ed1e2fb80d4a"/>
  <p:tag name="KSO_WM_TEMPLATE_ASSEMBLE_GROUPID" val="60656f9a4054ed1e2fb80d4a"/>
</p:tagLst>
</file>

<file path=ppt/tags/tag639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58"/>
  <p:tag name="KSO_WM_SLIDE_BACKGROUND" val="[&quot;leftRight&quot;]"/>
  <p:tag name="KSO_WM_SLIDE_RATIO" val="1.777778"/>
  <p:tag name="KSO_WM_CHIP_INFOS" val="{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646b86bf8da9b6740180"/>
  <p:tag name="KSO_WM_CHIP_FILLPROP" val="[[{&quot;fill_id&quot;:&quot;164c300f690d423ab1b6e3b65edb0bf9&quot;,&quot;fill_align&quot;:&quot;lb&quot;,&quot;text_align&quot;:&quot;lb&quot;,&quot;text_direction&quot;:&quot;horizontal&quot;,&quot;chip_types&quot;:[&quot;header&quot;]},{&quot;fill_id&quot;:&quot;722accd572074b41a2d4cf8c733c9957&quot;,&quot;fill_align&quot;:&quot;cm&quot;,&quot;text_align&quot;:&quot;lm&quot;,&quot;text_direction&quot;:&quot;horizontal&quot;,&quot;chip_types&quot;:[&quot;diagram&quot;,&quot;pictext&quot;,&quot;text&quot;,&quot;picture&quot;,&quot;chart&quot;,&quot;table&quot;,&quot;video&quot;],&quot;support_features&quot;:[&quot;collage&quot;,&quot;carousel&quot;]}]]"/>
  <p:tag name="KSO_WM_SLIDE_ID" val="diagram20214758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12*540"/>
  <p:tag name="KSO_WM_SLIDE_POSITION" val="0*0"/>
  <p:tag name="KSO_WM_TAG_VERSION" val="1.0"/>
  <p:tag name="KSO_WM_SLIDE_LAYOUT" val="a_f"/>
  <p:tag name="KSO_WM_SLIDE_LAYOUT_CNT" val="1_1"/>
  <p:tag name="KSO_WM_SLIDE_LAYOUT_INFO" val="{&quot;direction&quot;:1,&quot;id&quot;:&quot;2021-04-01T15:55:28&quot;,&quot;maxSize&quot;:{&quot;size1&quot;:32.499622819304932},&quot;minSize&quot;:{&quot;size1&quot;:32.499622819304932},&quot;normalSize&quot;:{&quot;size1&quot;:32.499622819304932},&quot;subLayout&quot;:[{&quot;backgroundInfo&quot;:[{&quot;bottom&quot;:0,&quot;bottomAbs&quot;:false,&quot;left&quot;:0,&quot;leftAbs&quot;:false,&quot;right&quot;:0,&quot;rightAbs&quot;:false,&quot;top&quot;:0,&quot;topAbs&quot;:false,&quot;type&quot;:&quot;leftRight&quot;}],&quot;id&quot;:&quot;2021-04-01T15:55:28&quot;,&quot;margin&quot;:{&quot;bottom&quot;:5.0799999237060547,&quot;left&quot;:1.6929999589920044,&quot;right&quot;:1.6929999589920044,&quot;top&quot;:3.3870000839233398},&quot;type&quot;:0},{&quot;id&quot;:&quot;2021-04-01T15:55:28&quot;,&quot;margin&quot;:{&quot;bottom&quot;:1.6929999589920044,&quot;left&quot;:1.6929999589920044,&quot;right&quot;:1.6929999589920044,&quot;top&quot;:1.6929999589920044},&quot;type&quot;:0}],&quot;type&quot;:0}"/>
  <p:tag name="KSO_WM_CHIP_GROUPID" val="5ecf646b86bf8da9b674017f"/>
  <p:tag name="KSO_WM_SLIDE_BK_DARK_LIGHT" val="2"/>
  <p:tag name="KSO_WM_SLIDE_BACKGROUND_TYPE" val="leftRight"/>
  <p:tag name="KSO_WM_SLIDE_SUPPORT_FEATURE_TYPE" val="0"/>
  <p:tag name="KSO_WM_TEMPLATE_ASSEMBLE_XID" val="60656f9a4054ed1e2fb80d4a"/>
  <p:tag name="KSO_WM_TEMPLATE_ASSEMBLE_GROUPID" val="60656f9a4054ed1e2fb80d4a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41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642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43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44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4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4758_1*a*1"/>
  <p:tag name="KSO_WM_TEMPLATE_CATEGORY" val="diagram"/>
  <p:tag name="KSO_WM_TEMPLATE_INDEX" val="20214758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e380d036bdf41ae9f2cd08fa094396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d8edee3963274963ae3c13eb5b494071"/>
  <p:tag name="KSO_WM_UNIT_TEXT_FILL_FORE_SCHEMECOLOR_INDEX_BRIGHTNESS" val="0"/>
  <p:tag name="KSO_WM_UNIT_TEXT_FILL_FORE_SCHEMECOLOR_INDEX" val="13"/>
  <p:tag name="KSO_WM_UNIT_TEXT_FILL_TYPE" val="1"/>
  <p:tag name="KSO_WM_TEMPLATE_ASSEMBLE_XID" val="60656f9a4054ed1e2fb80d4a"/>
  <p:tag name="KSO_WM_TEMPLATE_ASSEMBLE_GROUPID" val="60656f9a4054ed1e2fb80d4a"/>
</p:tagLst>
</file>

<file path=ppt/tags/tag646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4758_1*f*1"/>
  <p:tag name="KSO_WM_TEMPLATE_CATEGORY" val="diagram"/>
  <p:tag name="KSO_WM_TEMPLATE_INDEX" val="20214758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16"/>
  <p:tag name="KSO_WM_UNIT_SHOW_EDIT_AREA_INDICATION" val="1"/>
  <p:tag name="KSO_WM_CHIP_GROUPID" val="5e6b05596848fb12bee65ac8"/>
  <p:tag name="KSO_WM_CHIP_XID" val="5e6b05596848fb12bee65aca"/>
  <p:tag name="KSO_WM_UNIT_DEC_AREA_ID" val="2dbd938bd1f3410282061ddfac9c258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4d798df3025442939e297895e1e7478e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f9a4054ed1e2fb80d4a"/>
  <p:tag name="KSO_WM_TEMPLATE_ASSEMBLE_GROUPID" val="60656f9a4054ed1e2fb80d4a"/>
</p:tagLst>
</file>

<file path=ppt/tags/tag647.xml><?xml version="1.0" encoding="utf-8"?>
<p:tagLst xmlns:p="http://schemas.openxmlformats.org/presentationml/2006/main">
  <p:tag name="KSO_WM_UNIT_BLOCK" val="0"/>
  <p:tag name="KSO_WM_UNIT_DEC_AREA_ID" val="39024fdd6f9a453fa945b991b904676f"/>
  <p:tag name="KSO_WM_UNIT_SM_LIMIT_TYPE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4758_1*i*2"/>
  <p:tag name="KSO_WM_TEMPLATE_CATEGORY" val="diagram"/>
  <p:tag name="KSO_WM_TEMPLATE_INDEX" val="20214758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0},&quot;ReferentInfo&quot;:{&quot;Id&quot;:&quot;ce380d036bdf41ae9f2cd08fa0943966&quot;,&quot;X&quot;:{&quot;Pos&quot;:0},&quot;Y&quot;:{&quot;Pos&quot;:2}},&quot;whChangeMode&quot;:0}"/>
  <p:tag name="KSO_WM_CHIP_GROUPID" val="5ecf646b86bf8da9b674017f"/>
  <p:tag name="KSO_WM_CHIP_XID" val="5ecf646b86bf8da9b6740180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"/>
  <p:tag name="KSO_WM_TEMPLATE_ASSEMBLE_XID" val="60656f9a4054ed1e2fb80d4a"/>
  <p:tag name="KSO_WM_TEMPLATE_ASSEMBLE_GROUPID" val="60656f9a4054ed1e2fb80d4a"/>
</p:tagLst>
</file>

<file path=ppt/tags/tag648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58"/>
  <p:tag name="KSO_WM_SLIDE_BACKGROUND" val="[&quot;leftRight&quot;]"/>
  <p:tag name="KSO_WM_SLIDE_RATIO" val="1.777778"/>
  <p:tag name="KSO_WM_CHIP_INFOS" val="{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646b86bf8da9b6740180"/>
  <p:tag name="KSO_WM_CHIP_FILLPROP" val="[[{&quot;fill_id&quot;:&quot;164c300f690d423ab1b6e3b65edb0bf9&quot;,&quot;fill_align&quot;:&quot;lb&quot;,&quot;text_align&quot;:&quot;lb&quot;,&quot;text_direction&quot;:&quot;horizontal&quot;,&quot;chip_types&quot;:[&quot;header&quot;]},{&quot;fill_id&quot;:&quot;722accd572074b41a2d4cf8c733c9957&quot;,&quot;fill_align&quot;:&quot;cm&quot;,&quot;text_align&quot;:&quot;lm&quot;,&quot;text_direction&quot;:&quot;horizontal&quot;,&quot;chip_types&quot;:[&quot;diagram&quot;,&quot;pictext&quot;,&quot;text&quot;,&quot;picture&quot;,&quot;chart&quot;,&quot;table&quot;,&quot;video&quot;],&quot;support_features&quot;:[&quot;collage&quot;,&quot;carousel&quot;]}]]"/>
  <p:tag name="KSO_WM_SLIDE_ID" val="diagram20214758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12*540"/>
  <p:tag name="KSO_WM_SLIDE_POSITION" val="0*0"/>
  <p:tag name="KSO_WM_TAG_VERSION" val="1.0"/>
  <p:tag name="KSO_WM_SLIDE_LAYOUT" val="a_f"/>
  <p:tag name="KSO_WM_SLIDE_LAYOUT_CNT" val="1_1"/>
  <p:tag name="KSO_WM_SLIDE_LAYOUT_INFO" val="{&quot;direction&quot;:1,&quot;id&quot;:&quot;2021-04-01T15:55:28&quot;,&quot;maxSize&quot;:{&quot;size1&quot;:32.499622819304932},&quot;minSize&quot;:{&quot;size1&quot;:32.499622819304932},&quot;normalSize&quot;:{&quot;size1&quot;:32.499622819304932},&quot;subLayout&quot;:[{&quot;backgroundInfo&quot;:[{&quot;bottom&quot;:0,&quot;bottomAbs&quot;:false,&quot;left&quot;:0,&quot;leftAbs&quot;:false,&quot;right&quot;:0,&quot;rightAbs&quot;:false,&quot;top&quot;:0,&quot;topAbs&quot;:false,&quot;type&quot;:&quot;leftRight&quot;}],&quot;id&quot;:&quot;2021-04-01T15:55:28&quot;,&quot;margin&quot;:{&quot;bottom&quot;:5.0799999237060547,&quot;left&quot;:1.6929999589920044,&quot;right&quot;:1.6929999589920044,&quot;top&quot;:3.3870000839233398},&quot;type&quot;:0},{&quot;id&quot;:&quot;2021-04-01T15:55:28&quot;,&quot;margin&quot;:{&quot;bottom&quot;:1.6929999589920044,&quot;left&quot;:1.6929999589920044,&quot;right&quot;:1.6929999589920044,&quot;top&quot;:1.6929999589920044},&quot;type&quot;:0}],&quot;type&quot;:0}"/>
  <p:tag name="KSO_WM_CHIP_GROUPID" val="5ecf646b86bf8da9b674017f"/>
  <p:tag name="KSO_WM_SLIDE_BK_DARK_LIGHT" val="2"/>
  <p:tag name="KSO_WM_SLIDE_BACKGROUND_TYPE" val="leftRight"/>
  <p:tag name="KSO_WM_SLIDE_SUPPORT_FEATURE_TYPE" val="0"/>
  <p:tag name="KSO_WM_TEMPLATE_ASSEMBLE_XID" val="60656f9a4054ed1e2fb80d4a"/>
  <p:tag name="KSO_WM_TEMPLATE_ASSEMBLE_GROUPID" val="60656f9a4054ed1e2fb80d4a"/>
</p:tagLst>
</file>

<file path=ppt/tags/tag649.xml><?xml version="1.0" encoding="utf-8"?>
<p:tagLst xmlns:p="http://schemas.openxmlformats.org/presentationml/2006/main">
  <p:tag name="KSO_WM_UNIT_ISCONTENTS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6581_12*a*1"/>
  <p:tag name="KSO_WM_TEMPLATE_CATEGORY" val="custom"/>
  <p:tag name="KSO_WM_TEMPLATE_INDEX" val="20196581"/>
  <p:tag name="KSO_WM_UNIT_LAYERLEVEL" val="1"/>
  <p:tag name="KSO_WM_TAG_VERSION" val="1.0"/>
  <p:tag name="KSO_WM_BEAUTIFY_FLAG" val="#wm#"/>
  <p:tag name="KSO_WM_UNIT_PRESET_TEXT" val="THANK YOU"/>
  <p:tag name="KSO_WM_UNIT_TEXT_FILL_FORE_SCHEMECOLOR_INDEX_BRIGHTNESS" val="0"/>
  <p:tag name="KSO_WM_UNIT_TEXT_FILL_FORE_SCHEMECOLOR_INDEX" val="15"/>
  <p:tag name="KSO_WM_UNIT_TEXT_FILL_TYPE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0.xml><?xml version="1.0" encoding="utf-8"?>
<p:tagLst xmlns:p="http://schemas.openxmlformats.org/presentationml/2006/main">
  <p:tag name="KSO_WM_BEAUTIFY_FLAG" val="#wm#"/>
  <p:tag name="KSO_WM_TEMPLATE_CATEGORY" val="custom"/>
  <p:tag name="KSO_WM_TEMPLATE_INDEX" val="20196581"/>
  <p:tag name="KSO_WM_SLIDE_ID" val="custom20196581_12"/>
  <p:tag name="KSO_WM_TEMPLATE_SUBCATEGORY" val="0"/>
  <p:tag name="KSO_WM_SLIDE_TYPE" val="endPage"/>
  <p:tag name="KSO_WM_SLIDE_SUBTYPE" val="pureTxt"/>
  <p:tag name="KSO_WM_SLIDE_ITEM_CNT" val="0"/>
  <p:tag name="KSO_WM_SLIDE_INDEX" val="12"/>
  <p:tag name="KSO_WM_TAG_VERSION" val="1.0"/>
  <p:tag name="KSO_WM_SLIDE_LAYOUT" val="a"/>
  <p:tag name="KSO_WM_SLIDE_LAYOUT_CNT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8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9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97.xml><?xml version="1.0" encoding="utf-8"?>
<p:tagLst xmlns:p="http://schemas.openxmlformats.org/presentationml/2006/main">
  <p:tag name="KSO_WM_SLIDE_BACKGROUND_TYPE" val="frame"/>
</p:tagLst>
</file>

<file path=ppt/tags/tag98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99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heme/theme1.xml><?xml version="1.0" encoding="utf-8"?>
<a:theme xmlns:a="http://schemas.openxmlformats.org/drawingml/2006/main" name="1_Office 主题​​">
  <a:themeElements>
    <a:clrScheme name="">
      <a:dk1>
        <a:sysClr val="windowText" lastClr="000000"/>
      </a:dk1>
      <a:lt1>
        <a:sysClr val="window" lastClr="FFFFFF"/>
      </a:lt1>
      <a:dk2>
        <a:srgbClr val="E4F3FC"/>
      </a:dk2>
      <a:lt2>
        <a:srgbClr val="FFFFFF"/>
      </a:lt2>
      <a:accent1>
        <a:srgbClr val="23A2E9"/>
      </a:accent1>
      <a:accent2>
        <a:srgbClr val="3AA9C4"/>
      </a:accent2>
      <a:accent3>
        <a:srgbClr val="52B09F"/>
      </a:accent3>
      <a:accent4>
        <a:srgbClr val="69B879"/>
      </a:accent4>
      <a:accent5>
        <a:srgbClr val="81BF54"/>
      </a:accent5>
      <a:accent6>
        <a:srgbClr val="98C62F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95959"/>
      </a:accent1>
      <a:accent2>
        <a:srgbClr val="8496B0"/>
      </a:accent2>
      <a:accent3>
        <a:srgbClr val="D7B5C6"/>
      </a:accent3>
      <a:accent4>
        <a:srgbClr val="BCBCBC"/>
      </a:accent4>
      <a:accent5>
        <a:srgbClr val="034A90"/>
      </a:accent5>
      <a:accent6>
        <a:srgbClr val="595959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2596</Words>
  <Application>WPS 演示</Application>
  <PresentationFormat>宽屏</PresentationFormat>
  <Paragraphs>189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50" baseType="lpstr">
      <vt:lpstr>Arial</vt:lpstr>
      <vt:lpstr>宋体</vt:lpstr>
      <vt:lpstr>Wingdings</vt:lpstr>
      <vt:lpstr>微软雅黑</vt:lpstr>
      <vt:lpstr>汉仪旗黑-85S</vt:lpstr>
      <vt:lpstr>黑体</vt:lpstr>
      <vt:lpstr>Open Sans Light</vt:lpstr>
      <vt:lpstr>Segoe Print</vt:lpstr>
      <vt:lpstr>Segoe UI</vt:lpstr>
      <vt:lpstr>Wingdings</vt:lpstr>
      <vt:lpstr>Arial Unicode MS</vt:lpstr>
      <vt:lpstr>Calibri</vt:lpstr>
      <vt:lpstr>WPS-Bullets</vt:lpstr>
      <vt:lpstr>Flyme Light</vt:lpstr>
      <vt:lpstr>1_Office 主题​​</vt:lpstr>
      <vt:lpstr>2_Office 主题​​</vt:lpstr>
      <vt:lpstr>系统设计和数据库设计答辩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john</dc:creator>
  <cp:lastModifiedBy>Yx</cp:lastModifiedBy>
  <cp:revision>8</cp:revision>
  <dcterms:created xsi:type="dcterms:W3CDTF">2021-04-23T02:50:00Z</dcterms:created>
  <dcterms:modified xsi:type="dcterms:W3CDTF">2021-04-23T12:54:03Z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61EF3488C704423DB7DB11E4BD33A860</vt:lpwstr>
  </property>
</Properties>
</file>