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9" r:id="rId5"/>
    <p:sldId id="274" r:id="rId6"/>
    <p:sldId id="278" r:id="rId7"/>
    <p:sldId id="277" r:id="rId8"/>
    <p:sldId id="279" r:id="rId9"/>
    <p:sldId id="282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4" r:id="rId29"/>
    <p:sldId id="307" r:id="rId30"/>
    <p:sldId id="309" r:id="rId31"/>
    <p:sldId id="315" r:id="rId32"/>
    <p:sldId id="313" r:id="rId33"/>
    <p:sldId id="314" r:id="rId34"/>
    <p:sldId id="318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tags" Target="../tags/tag197.xml"/><Relationship Id="rId19" Type="http://schemas.openxmlformats.org/officeDocument/2006/relationships/tags" Target="../tags/tag214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jpe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.jpe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937983" y="4643358"/>
            <a:ext cx="2417649" cy="92597"/>
            <a:chOff x="937983" y="4643358"/>
            <a:chExt cx="2417649" cy="92597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2669688" y="2137011"/>
            <a:ext cx="685514" cy="391523"/>
            <a:chOff x="2814025" y="2190750"/>
            <a:chExt cx="578780" cy="330563"/>
          </a:xfrm>
        </p:grpSpPr>
        <p:sp>
          <p:nvSpPr>
            <p:cNvPr id="13" name="平行四边形 12"/>
            <p:cNvSpPr/>
            <p:nvPr>
              <p:custDataLst>
                <p:tags r:id="rId10"/>
              </p:custDataLst>
            </p:nvPr>
          </p:nvSpPr>
          <p:spPr>
            <a:xfrm>
              <a:off x="2814025" y="2190750"/>
              <a:ext cx="423456" cy="330563"/>
            </a:xfrm>
            <a:prstGeom prst="parallelogram">
              <a:avLst>
                <a:gd name="adj" fmla="val 547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>
              <p:custDataLst>
                <p:tags r:id="rId11"/>
              </p:custDataLst>
            </p:nvPr>
          </p:nvSpPr>
          <p:spPr>
            <a:xfrm>
              <a:off x="3117625" y="2190750"/>
              <a:ext cx="275180" cy="330563"/>
            </a:xfrm>
            <a:prstGeom prst="parallelogram">
              <a:avLst>
                <a:gd name="adj" fmla="val 644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>
            <p:custDataLst>
              <p:tags r:id="rId12"/>
            </p:custDataLst>
          </p:nvPr>
        </p:nvSpPr>
        <p:spPr>
          <a:xfrm rot="2365698">
            <a:off x="7655077" y="-1074100"/>
            <a:ext cx="2883678" cy="9983898"/>
          </a:xfrm>
          <a:custGeom>
            <a:avLst/>
            <a:gdLst>
              <a:gd name="connsiteX0" fmla="*/ 1 w 2883678"/>
              <a:gd name="connsiteY0" fmla="*/ 1105308 h 9983898"/>
              <a:gd name="connsiteX1" fmla="*/ 1344271 w 2883678"/>
              <a:gd name="connsiteY1" fmla="*/ 0 h 9983898"/>
              <a:gd name="connsiteX2" fmla="*/ 2883678 w 2883678"/>
              <a:gd name="connsiteY2" fmla="*/ 1872219 h 9983898"/>
              <a:gd name="connsiteX3" fmla="*/ 2883678 w 2883678"/>
              <a:gd name="connsiteY3" fmla="*/ 7612832 h 9983898"/>
              <a:gd name="connsiteX4" fmla="*/ 0 w 2883678"/>
              <a:gd name="connsiteY4" fmla="*/ 9983898 h 99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678" h="9983898">
                <a:moveTo>
                  <a:pt x="1" y="1105308"/>
                </a:moveTo>
                <a:lnTo>
                  <a:pt x="1344271" y="0"/>
                </a:lnTo>
                <a:lnTo>
                  <a:pt x="2883678" y="1872219"/>
                </a:lnTo>
                <a:lnTo>
                  <a:pt x="2883678" y="7612832"/>
                </a:lnTo>
                <a:lnTo>
                  <a:pt x="0" y="998389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H="1">
            <a:off x="8113274" y="1875453"/>
            <a:ext cx="4100645" cy="505332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4"/>
            </p:custDataLst>
          </p:nvPr>
        </p:nvSpPr>
        <p:spPr>
          <a:xfrm>
            <a:off x="846336" y="1422400"/>
            <a:ext cx="5757663" cy="2252760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5600" spc="60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5"/>
            </p:custDataLst>
          </p:nvPr>
        </p:nvSpPr>
        <p:spPr>
          <a:xfrm>
            <a:off x="853541" y="3758969"/>
            <a:ext cx="3531736" cy="52322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cap="all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cap="all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cap="all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cap="all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 anchorCtr="0">
            <a:normAutofit/>
          </a:bodyPr>
          <a:lstStyle/>
          <a:p>
            <a:pPr algn="l"/>
            <a:endParaRPr lang="zh-CN" altLang="en-US" baseline="0" dirty="0">
              <a:solidFill>
                <a:schemeClr val="bg1"/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12564" y="2384548"/>
            <a:ext cx="4365271" cy="115659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>
            <a:off x="1426108" y="4380855"/>
            <a:ext cx="2417649" cy="92597"/>
            <a:chOff x="937983" y="4643358"/>
            <a:chExt cx="2417649" cy="92597"/>
          </a:xfrm>
        </p:grpSpPr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2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3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11" name="任意多边形: 形状 10"/>
            <p:cNvSpPr/>
            <p:nvPr>
              <p:custDataLst>
                <p:tags r:id="rId14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312564" y="3604023"/>
            <a:ext cx="3434488" cy="585465"/>
          </a:xfrm>
        </p:spPr>
        <p:txBody>
          <a:bodyPr t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0">
            <a:off x="11481435" y="5215890"/>
            <a:ext cx="654050" cy="2079625"/>
            <a:chOff x="11481422" y="5215583"/>
            <a:chExt cx="653733" cy="2079552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0800000">
            <a:off x="49530" y="-438785"/>
            <a:ext cx="654050" cy="2079625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3455670" y="6675120"/>
            <a:ext cx="5280660" cy="182881"/>
            <a:chOff x="0" y="6720841"/>
            <a:chExt cx="9692640" cy="137160"/>
          </a:xfrm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3455670" y="0"/>
            <a:ext cx="5280660" cy="182881"/>
            <a:chOff x="0" y="6720841"/>
            <a:chExt cx="9692640" cy="137160"/>
          </a:xfrm>
        </p:grpSpPr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8D3455-2B78-493C-BF6D-ECB3A21430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5FBCA2-F16E-4ACE-98FD-9AC94ADA45D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 dirty="0">
              <a:latin typeface="微软雅黑" charset="-122"/>
              <a:ea typeface="微软雅黑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BCFACE-5BB8-4C5F-8913-70887C8C99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E1AE2BC-1766-4447-A6C9-179F85D1A0D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EFE60A-E56D-4A03-9A39-5B62F023ABA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39B469-9087-45B5-94CE-B3DF1C00D0E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195CED-903D-4F87-B7B3-DD1A362BAB2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B717456-3ADF-4E52-B8A7-F359A0D3FC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15FC1BB-B615-41B9-B482-D62170AF10E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4A374-90BF-47BE-A030-3F2C7CC7738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0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294449" y="1204824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0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70562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64275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660595" y="2309235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312416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436AD3-3735-461E-9751-A78882EC1C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9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312564" y="3091543"/>
            <a:ext cx="5001150" cy="890343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1312564" y="4020452"/>
            <a:ext cx="5001150" cy="639473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1D4C2D9A-E0D8-4DE9-A681-D536DDB06EDC}" type="slidenum">
              <a:rPr lang="zh-CN" altLang="en-US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charset="-122"/>
          <a:ea typeface="微软雅黑" charset="-122"/>
          <a:cs typeface="微软雅黑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微软雅黑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微软雅黑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微软雅黑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微软雅黑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微软雅黑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10.xml"/><Relationship Id="rId1" Type="http://schemas.openxmlformats.org/officeDocument/2006/relationships/tags" Target="../tags/tag40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image" Target="../media/image9.png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36.xml"/><Relationship Id="rId17" Type="http://schemas.openxmlformats.org/officeDocument/2006/relationships/tags" Target="../tags/tag435.xml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tags" Target="../tags/tag41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tags" Target="../tags/tag4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478.xml"/><Relationship Id="rId3" Type="http://schemas.openxmlformats.org/officeDocument/2006/relationships/tags" Target="../tags/tag451.xml"/><Relationship Id="rId29" Type="http://schemas.openxmlformats.org/officeDocument/2006/relationships/tags" Target="../tags/tag477.xml"/><Relationship Id="rId28" Type="http://schemas.openxmlformats.org/officeDocument/2006/relationships/tags" Target="../tags/tag476.xml"/><Relationship Id="rId27" Type="http://schemas.openxmlformats.org/officeDocument/2006/relationships/tags" Target="../tags/tag475.xml"/><Relationship Id="rId26" Type="http://schemas.openxmlformats.org/officeDocument/2006/relationships/tags" Target="../tags/tag474.xml"/><Relationship Id="rId25" Type="http://schemas.openxmlformats.org/officeDocument/2006/relationships/tags" Target="../tags/tag473.xml"/><Relationship Id="rId24" Type="http://schemas.openxmlformats.org/officeDocument/2006/relationships/tags" Target="../tags/tag472.xml"/><Relationship Id="rId23" Type="http://schemas.openxmlformats.org/officeDocument/2006/relationships/tags" Target="../tags/tag471.xml"/><Relationship Id="rId22" Type="http://schemas.openxmlformats.org/officeDocument/2006/relationships/tags" Target="../tags/tag470.xml"/><Relationship Id="rId21" Type="http://schemas.openxmlformats.org/officeDocument/2006/relationships/tags" Target="../tags/tag469.xml"/><Relationship Id="rId20" Type="http://schemas.openxmlformats.org/officeDocument/2006/relationships/tags" Target="../tags/tag468.xml"/><Relationship Id="rId2" Type="http://schemas.openxmlformats.org/officeDocument/2006/relationships/tags" Target="../tags/tag450.xml"/><Relationship Id="rId19" Type="http://schemas.openxmlformats.org/officeDocument/2006/relationships/tags" Target="../tags/tag467.xml"/><Relationship Id="rId18" Type="http://schemas.openxmlformats.org/officeDocument/2006/relationships/tags" Target="../tags/tag466.xml"/><Relationship Id="rId17" Type="http://schemas.openxmlformats.org/officeDocument/2006/relationships/tags" Target="../tags/tag465.xml"/><Relationship Id="rId16" Type="http://schemas.openxmlformats.org/officeDocument/2006/relationships/tags" Target="../tags/tag464.xml"/><Relationship Id="rId15" Type="http://schemas.openxmlformats.org/officeDocument/2006/relationships/tags" Target="../tags/tag463.xml"/><Relationship Id="rId14" Type="http://schemas.openxmlformats.org/officeDocument/2006/relationships/tags" Target="../tags/tag462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4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96.xml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8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05.xml"/><Relationship Id="rId8" Type="http://schemas.openxmlformats.org/officeDocument/2006/relationships/tags" Target="../tags/tag504.xml"/><Relationship Id="rId7" Type="http://schemas.openxmlformats.org/officeDocument/2006/relationships/tags" Target="../tags/tag50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14.xml"/><Relationship Id="rId8" Type="http://schemas.openxmlformats.org/officeDocument/2006/relationships/tags" Target="../tags/tag513.xml"/><Relationship Id="rId7" Type="http://schemas.openxmlformats.org/officeDocument/2006/relationships/tags" Target="../tags/tag512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4" Type="http://schemas.openxmlformats.org/officeDocument/2006/relationships/tags" Target="../tags/tag509.xml"/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19.xml"/><Relationship Id="rId13" Type="http://schemas.openxmlformats.org/officeDocument/2006/relationships/tags" Target="../tags/tag518.xml"/><Relationship Id="rId12" Type="http://schemas.openxmlformats.org/officeDocument/2006/relationships/tags" Target="../tags/tag517.xml"/><Relationship Id="rId11" Type="http://schemas.openxmlformats.org/officeDocument/2006/relationships/tags" Target="../tags/tag516.xml"/><Relationship Id="rId10" Type="http://schemas.openxmlformats.org/officeDocument/2006/relationships/tags" Target="../tags/tag515.xml"/><Relationship Id="rId1" Type="http://schemas.openxmlformats.org/officeDocument/2006/relationships/tags" Target="../tags/tag50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28.xml"/><Relationship Id="rId8" Type="http://schemas.openxmlformats.org/officeDocument/2006/relationships/tags" Target="../tags/tag527.xml"/><Relationship Id="rId7" Type="http://schemas.openxmlformats.org/officeDocument/2006/relationships/tags" Target="../tags/tag526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32.xml"/><Relationship Id="rId12" Type="http://schemas.openxmlformats.org/officeDocument/2006/relationships/tags" Target="../tags/tag531.xml"/><Relationship Id="rId11" Type="http://schemas.openxmlformats.org/officeDocument/2006/relationships/tags" Target="../tags/tag530.xml"/><Relationship Id="rId10" Type="http://schemas.openxmlformats.org/officeDocument/2006/relationships/tags" Target="../tags/tag529.xml"/><Relationship Id="rId1" Type="http://schemas.openxmlformats.org/officeDocument/2006/relationships/tags" Target="../tags/tag5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46.xml"/><Relationship Id="rId13" Type="http://schemas.openxmlformats.org/officeDocument/2006/relationships/tags" Target="../tags/tag545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66.xml"/><Relationship Id="rId2" Type="http://schemas.openxmlformats.org/officeDocument/2006/relationships/tags" Target="../tags/tag548.xml"/><Relationship Id="rId19" Type="http://schemas.openxmlformats.org/officeDocument/2006/relationships/tags" Target="../tags/tag565.xml"/><Relationship Id="rId18" Type="http://schemas.openxmlformats.org/officeDocument/2006/relationships/tags" Target="../tags/tag564.xml"/><Relationship Id="rId17" Type="http://schemas.openxmlformats.org/officeDocument/2006/relationships/tags" Target="../tags/tag563.xml"/><Relationship Id="rId16" Type="http://schemas.openxmlformats.org/officeDocument/2006/relationships/tags" Target="../tags/tag562.xml"/><Relationship Id="rId15" Type="http://schemas.openxmlformats.org/officeDocument/2006/relationships/tags" Target="../tags/tag561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tags" Target="../tags/tag5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6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6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7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tags" Target="../tags/tag576.xml"/><Relationship Id="rId5" Type="http://schemas.openxmlformats.org/officeDocument/2006/relationships/tags" Target="../tags/tag575.xml"/><Relationship Id="rId4" Type="http://schemas.openxmlformats.org/officeDocument/2006/relationships/tags" Target="../tags/tag574.xml"/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7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88.xml"/><Relationship Id="rId8" Type="http://schemas.openxmlformats.org/officeDocument/2006/relationships/tags" Target="../tags/tag587.xml"/><Relationship Id="rId7" Type="http://schemas.openxmlformats.org/officeDocument/2006/relationships/tags" Target="../tags/tag586.xml"/><Relationship Id="rId6" Type="http://schemas.openxmlformats.org/officeDocument/2006/relationships/tags" Target="../tags/tag585.xml"/><Relationship Id="rId5" Type="http://schemas.openxmlformats.org/officeDocument/2006/relationships/tags" Target="../tags/tag584.xml"/><Relationship Id="rId4" Type="http://schemas.openxmlformats.org/officeDocument/2006/relationships/tags" Target="../tags/tag583.xml"/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97.xml"/><Relationship Id="rId17" Type="http://schemas.openxmlformats.org/officeDocument/2006/relationships/tags" Target="../tags/tag596.xml"/><Relationship Id="rId16" Type="http://schemas.openxmlformats.org/officeDocument/2006/relationships/tags" Target="../tags/tag595.xml"/><Relationship Id="rId15" Type="http://schemas.openxmlformats.org/officeDocument/2006/relationships/tags" Target="../tags/tag594.xml"/><Relationship Id="rId14" Type="http://schemas.openxmlformats.org/officeDocument/2006/relationships/tags" Target="../tags/tag593.xml"/><Relationship Id="rId13" Type="http://schemas.openxmlformats.org/officeDocument/2006/relationships/tags" Target="../tags/tag592.xml"/><Relationship Id="rId12" Type="http://schemas.openxmlformats.org/officeDocument/2006/relationships/tags" Target="../tags/tag591.xml"/><Relationship Id="rId11" Type="http://schemas.openxmlformats.org/officeDocument/2006/relationships/tags" Target="../tags/tag590.xml"/><Relationship Id="rId10" Type="http://schemas.openxmlformats.org/officeDocument/2006/relationships/tags" Target="../tags/tag589.xml"/><Relationship Id="rId1" Type="http://schemas.openxmlformats.org/officeDocument/2006/relationships/tags" Target="../tags/tag58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06.xml"/><Relationship Id="rId8" Type="http://schemas.openxmlformats.org/officeDocument/2006/relationships/tags" Target="../tags/tag605.xml"/><Relationship Id="rId7" Type="http://schemas.openxmlformats.org/officeDocument/2006/relationships/tags" Target="../tags/tag604.xml"/><Relationship Id="rId6" Type="http://schemas.openxmlformats.org/officeDocument/2006/relationships/tags" Target="../tags/tag603.xml"/><Relationship Id="rId5" Type="http://schemas.openxmlformats.org/officeDocument/2006/relationships/tags" Target="../tags/tag602.xml"/><Relationship Id="rId4" Type="http://schemas.openxmlformats.org/officeDocument/2006/relationships/tags" Target="../tags/tag601.xml"/><Relationship Id="rId3" Type="http://schemas.openxmlformats.org/officeDocument/2006/relationships/tags" Target="../tags/tag600.xml"/><Relationship Id="rId2" Type="http://schemas.openxmlformats.org/officeDocument/2006/relationships/tags" Target="../tags/tag59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9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15.xml"/><Relationship Id="rId8" Type="http://schemas.openxmlformats.org/officeDocument/2006/relationships/tags" Target="../tags/tag614.xml"/><Relationship Id="rId7" Type="http://schemas.openxmlformats.org/officeDocument/2006/relationships/tags" Target="../tags/tag613.xml"/><Relationship Id="rId6" Type="http://schemas.openxmlformats.org/officeDocument/2006/relationships/tags" Target="../tags/tag612.xml"/><Relationship Id="rId5" Type="http://schemas.openxmlformats.org/officeDocument/2006/relationships/tags" Target="../tags/tag611.xml"/><Relationship Id="rId4" Type="http://schemas.openxmlformats.org/officeDocument/2006/relationships/tags" Target="../tags/tag610.xml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0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295.xml"/><Relationship Id="rId39" Type="http://schemas.openxmlformats.org/officeDocument/2006/relationships/tags" Target="../tags/tag330.xml"/><Relationship Id="rId38" Type="http://schemas.openxmlformats.org/officeDocument/2006/relationships/tags" Target="../tags/tag329.xml"/><Relationship Id="rId37" Type="http://schemas.openxmlformats.org/officeDocument/2006/relationships/tags" Target="../tags/tag328.xml"/><Relationship Id="rId36" Type="http://schemas.openxmlformats.org/officeDocument/2006/relationships/tags" Target="../tags/tag327.xml"/><Relationship Id="rId35" Type="http://schemas.openxmlformats.org/officeDocument/2006/relationships/tags" Target="../tags/tag326.xml"/><Relationship Id="rId34" Type="http://schemas.openxmlformats.org/officeDocument/2006/relationships/tags" Target="../tags/tag325.xml"/><Relationship Id="rId33" Type="http://schemas.openxmlformats.org/officeDocument/2006/relationships/tags" Target="../tags/tag324.xml"/><Relationship Id="rId32" Type="http://schemas.openxmlformats.org/officeDocument/2006/relationships/tags" Target="../tags/tag323.xml"/><Relationship Id="rId31" Type="http://schemas.openxmlformats.org/officeDocument/2006/relationships/tags" Target="../tags/tag322.xml"/><Relationship Id="rId30" Type="http://schemas.openxmlformats.org/officeDocument/2006/relationships/tags" Target="../tags/tag321.xml"/><Relationship Id="rId3" Type="http://schemas.openxmlformats.org/officeDocument/2006/relationships/tags" Target="../tags/tag294.xml"/><Relationship Id="rId29" Type="http://schemas.openxmlformats.org/officeDocument/2006/relationships/tags" Target="../tags/tag320.xml"/><Relationship Id="rId28" Type="http://schemas.openxmlformats.org/officeDocument/2006/relationships/tags" Target="../tags/tag319.xml"/><Relationship Id="rId27" Type="http://schemas.openxmlformats.org/officeDocument/2006/relationships/tags" Target="../tags/tag318.xml"/><Relationship Id="rId26" Type="http://schemas.openxmlformats.org/officeDocument/2006/relationships/tags" Target="../tags/tag317.xml"/><Relationship Id="rId25" Type="http://schemas.openxmlformats.org/officeDocument/2006/relationships/tags" Target="../tags/tag316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tags" Target="../tags/tag293.xml"/><Relationship Id="rId19" Type="http://schemas.openxmlformats.org/officeDocument/2006/relationships/tags" Target="../tags/tag310.xml"/><Relationship Id="rId18" Type="http://schemas.openxmlformats.org/officeDocument/2006/relationships/tags" Target="../tags/tag309.xml"/><Relationship Id="rId17" Type="http://schemas.openxmlformats.org/officeDocument/2006/relationships/tags" Target="../tags/tag308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24.xml"/><Relationship Id="rId8" Type="http://schemas.openxmlformats.org/officeDocument/2006/relationships/tags" Target="../tags/tag623.xml"/><Relationship Id="rId7" Type="http://schemas.openxmlformats.org/officeDocument/2006/relationships/tags" Target="../tags/tag622.xml"/><Relationship Id="rId6" Type="http://schemas.openxmlformats.org/officeDocument/2006/relationships/tags" Target="../tags/tag621.xml"/><Relationship Id="rId5" Type="http://schemas.openxmlformats.org/officeDocument/2006/relationships/tags" Target="../tags/tag620.xml"/><Relationship Id="rId4" Type="http://schemas.openxmlformats.org/officeDocument/2006/relationships/tags" Target="../tags/tag619.xml"/><Relationship Id="rId3" Type="http://schemas.openxmlformats.org/officeDocument/2006/relationships/tags" Target="../tags/tag618.xml"/><Relationship Id="rId2" Type="http://schemas.openxmlformats.org/officeDocument/2006/relationships/tags" Target="../tags/tag61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1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635.xml"/><Relationship Id="rId1" Type="http://schemas.openxmlformats.org/officeDocument/2006/relationships/tags" Target="../tags/tag6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1.xml"/><Relationship Id="rId11" Type="http://schemas.openxmlformats.org/officeDocument/2006/relationships/image" Target="../media/image2.jpeg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61.xml"/><Relationship Id="rId20" Type="http://schemas.openxmlformats.org/officeDocument/2006/relationships/image" Target="../media/image3.jpeg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0.xml"/><Relationship Id="rId1" Type="http://schemas.openxmlformats.org/officeDocument/2006/relationships/tags" Target="../tags/tag38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01.xml"/><Relationship Id="rId13" Type="http://schemas.openxmlformats.org/officeDocument/2006/relationships/image" Target="../media/image7.png"/><Relationship Id="rId12" Type="http://schemas.openxmlformats.org/officeDocument/2006/relationships/tags" Target="../tags/tag400.xml"/><Relationship Id="rId11" Type="http://schemas.openxmlformats.org/officeDocument/2006/relationships/image" Target="../media/image6.png"/><Relationship Id="rId10" Type="http://schemas.openxmlformats.org/officeDocument/2006/relationships/tags" Target="../tags/tag399.xml"/><Relationship Id="rId1" Type="http://schemas.openxmlformats.org/officeDocument/2006/relationships/tags" Target="../tags/tag3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600"/>
              <a:t>系统设计和数据库设计答辩</a:t>
            </a:r>
            <a:endParaRPr lang="zh-CN" altLang="en-US" sz="5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/>
              <a:t>福大周润发队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  <a:cs typeface="微软雅黑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-2147482615" descr="IMG_2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95495" y="325120"/>
            <a:ext cx="5506085" cy="60680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  <a:cs typeface="微软雅黑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-2147482613" descr="Y4A{G2ZA7~QETC]4]11`IK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425" y="708025"/>
            <a:ext cx="5271770" cy="55460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3560116" y="2706993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6671334" y="3214784"/>
            <a:ext cx="103204" cy="252985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6633539" y="3136969"/>
            <a:ext cx="103204" cy="138322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3581210" y="2648866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5241825" y="3910281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0"/>
            </p:custDataLst>
          </p:nvPr>
        </p:nvSpPr>
        <p:spPr>
          <a:xfrm rot="17703762">
            <a:off x="8353042" y="4418072"/>
            <a:ext cx="103204" cy="252985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1"/>
            </p:custDataLst>
          </p:nvPr>
        </p:nvSpPr>
        <p:spPr>
          <a:xfrm rot="14680307">
            <a:off x="8315247" y="4340257"/>
            <a:ext cx="103204" cy="138322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5262918" y="3856681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3745952" y="2677064"/>
            <a:ext cx="434531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5427660" y="3884879"/>
            <a:ext cx="434532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6040991" y="4001995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charset="-122"/>
                <a:ea typeface="微软雅黑" charset="-122"/>
              </a:rPr>
              <a:t>内部接口</a:t>
            </a:r>
            <a:endParaRPr lang="en-US" altLang="zh-CN" sz="2400" spc="16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345225" y="2796832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charset="-122"/>
                <a:ea typeface="微软雅黑" charset="-122"/>
              </a:rPr>
              <a:t>外部接口</a:t>
            </a:r>
            <a:endParaRPr lang="en-US" altLang="zh-CN" sz="2400" spc="16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charset="-122"/>
                <a:ea typeface="微软雅黑" charset="-122"/>
                <a:cs typeface="+mj-cs"/>
              </a:rPr>
              <a:t>接口设计</a:t>
            </a:r>
            <a:endParaRPr lang="zh-CN" altLang="en-US" sz="4000" b="1" kern="0" spc="300">
              <a:solidFill>
                <a:schemeClr val="accent1"/>
              </a:solidFill>
              <a:latin typeface="微软雅黑" charset="-122"/>
              <a:ea typeface="微软雅黑" charset="-122"/>
              <a:cs typeface="+mj-cs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接口设计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3962400" y="1036326"/>
            <a:ext cx="7315200" cy="46329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外部接口：打算设计一个包含玩家信息的接口，封装了玩家的基本信息，可供玩家在非客户端登陆的时候，访问自己的信息，比如（网页，微信小程序）；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内部接口：在客户端和服务端，分别都有事件接受队列，事件发送队列。用于发送请求和处理请求，防止用户发送请求和接收请求而导致卡死。设计一个事件队列接口EventfQueue；然后分别由发送队列和接收队列去继承它，用于处理客户端和服务端的交互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6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2268394" y="2219633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5395704" y="2730050"/>
            <a:ext cx="103738" cy="254294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5357713" y="2651832"/>
            <a:ext cx="103738" cy="139038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2289597" y="2165755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2859384" y="3872165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等腰三角形 18"/>
          <p:cNvSpPr/>
          <p:nvPr>
            <p:custDataLst>
              <p:tags r:id="rId10"/>
            </p:custDataLst>
          </p:nvPr>
        </p:nvSpPr>
        <p:spPr>
          <a:xfrm rot="17703762">
            <a:off x="5986694" y="4382583"/>
            <a:ext cx="103738" cy="254294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11"/>
            </p:custDataLst>
          </p:nvPr>
        </p:nvSpPr>
        <p:spPr>
          <a:xfrm rot="14680307">
            <a:off x="5948703" y="4304365"/>
            <a:ext cx="103738" cy="139038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12"/>
            </p:custDataLst>
          </p:nvPr>
        </p:nvSpPr>
        <p:spPr>
          <a:xfrm>
            <a:off x="2880587" y="3818288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13"/>
            </p:custDataLst>
          </p:nvPr>
        </p:nvSpPr>
        <p:spPr>
          <a:xfrm>
            <a:off x="5925547" y="3045899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4"/>
            </p:custDataLst>
          </p:nvPr>
        </p:nvSpPr>
        <p:spPr>
          <a:xfrm rot="17703762">
            <a:off x="9052857" y="3556316"/>
            <a:ext cx="103738" cy="254294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5"/>
            </p:custDataLst>
          </p:nvPr>
        </p:nvSpPr>
        <p:spPr>
          <a:xfrm rot="14680307">
            <a:off x="9014866" y="3478099"/>
            <a:ext cx="103738" cy="139038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6"/>
            </p:custDataLst>
          </p:nvPr>
        </p:nvSpPr>
        <p:spPr>
          <a:xfrm>
            <a:off x="5946750" y="2992022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7"/>
            </p:custDataLst>
          </p:nvPr>
        </p:nvSpPr>
        <p:spPr>
          <a:xfrm>
            <a:off x="6516537" y="4698431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4" name="等腰三角形 33"/>
          <p:cNvSpPr/>
          <p:nvPr>
            <p:custDataLst>
              <p:tags r:id="rId18"/>
            </p:custDataLst>
          </p:nvPr>
        </p:nvSpPr>
        <p:spPr>
          <a:xfrm rot="17703762">
            <a:off x="9643847" y="5208849"/>
            <a:ext cx="103738" cy="254294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9"/>
            </p:custDataLst>
          </p:nvPr>
        </p:nvSpPr>
        <p:spPr>
          <a:xfrm rot="14680307">
            <a:off x="9605856" y="5130631"/>
            <a:ext cx="103738" cy="139038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0"/>
            </p:custDataLst>
          </p:nvPr>
        </p:nvSpPr>
        <p:spPr>
          <a:xfrm>
            <a:off x="6537740" y="4644554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1"/>
            </p:custDataLst>
          </p:nvPr>
        </p:nvSpPr>
        <p:spPr>
          <a:xfrm>
            <a:off x="2455192" y="2194099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2"/>
            </p:custDataLst>
          </p:nvPr>
        </p:nvSpPr>
        <p:spPr>
          <a:xfrm>
            <a:off x="6112344" y="3020365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23"/>
            </p:custDataLst>
          </p:nvPr>
        </p:nvSpPr>
        <p:spPr>
          <a:xfrm>
            <a:off x="3046181" y="3846631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03</a:t>
            </a:r>
            <a:endParaRPr lang="en-US" altLang="zh-CN" b="1" spc="100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4"/>
            </p:custDataLst>
          </p:nvPr>
        </p:nvSpPr>
        <p:spPr>
          <a:xfrm>
            <a:off x="6703334" y="4672898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04</a:t>
            </a:r>
            <a:endParaRPr lang="en-US" altLang="zh-CN" b="1" spc="100" dirty="0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703334" y="3131012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charset="-122"/>
                <a:ea typeface="微软雅黑" charset="-122"/>
              </a:rPr>
              <a:t>安全性</a:t>
            </a:r>
            <a:endParaRPr lang="en-US" altLang="zh-CN" sz="2400" spc="16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6"/>
            </p:custDataLst>
          </p:nvPr>
        </p:nvSpPr>
        <p:spPr>
          <a:xfrm>
            <a:off x="3057563" y="2309936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charset="-122"/>
                <a:ea typeface="微软雅黑" charset="-122"/>
              </a:rPr>
              <a:t>兼容性</a:t>
            </a:r>
            <a:endParaRPr lang="en-US" altLang="zh-CN" sz="2400" spc="16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7"/>
            </p:custDataLst>
          </p:nvPr>
        </p:nvSpPr>
        <p:spPr>
          <a:xfrm>
            <a:off x="3648553" y="3956445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charset="-122"/>
                <a:ea typeface="微软雅黑" charset="-122"/>
              </a:rPr>
              <a:t>运行效率</a:t>
            </a:r>
            <a:endParaRPr lang="en-US" altLang="zh-CN" sz="2400" spc="16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8"/>
            </p:custDataLst>
          </p:nvPr>
        </p:nvSpPr>
        <p:spPr>
          <a:xfrm>
            <a:off x="7305706" y="4786647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charset="-122"/>
                <a:ea typeface="微软雅黑" charset="-122"/>
              </a:rPr>
              <a:t>拓展能力</a:t>
            </a:r>
            <a:endParaRPr lang="en-US" altLang="zh-CN" sz="2400" spc="16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9" name="矩形 38"/>
          <p:cNvSpPr/>
          <p:nvPr>
            <p:custDataLst>
              <p:tags r:id="rId29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charset="-122"/>
                <a:ea typeface="微软雅黑" charset="-122"/>
                <a:cs typeface="+mj-cs"/>
              </a:rPr>
              <a:t>非功能特性设计</a:t>
            </a:r>
            <a:endParaRPr lang="zh-CN" altLang="en-US" sz="4000" b="1" kern="0" spc="300">
              <a:solidFill>
                <a:schemeClr val="accent1"/>
              </a:solidFill>
              <a:latin typeface="微软雅黑" charset="-122"/>
              <a:ea typeface="微软雅黑" charset="-122"/>
              <a:cs typeface="+mj-cs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5044480" y="1310627"/>
            <a:ext cx="6223038" cy="4236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兼容性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系统可在window7 ，window8，window10，window xp;甚至是具有图形化界面的linux系统中运行。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安全性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登陆传输的账号资料，通过某种加密方式传输（比如AES），防止电脑上的监听软件直接获取明文密码。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三、运行效率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通过，本地缓存，缓存常用用户的较大数据资料（例如用户头像，主题），这样在载入的时候，如果你不曾获取，此资料，则发出申请获取资料，当下一次再次载入的时候，再次发起获取，但传输的数据是时间，由服务器判断是否发生过更改，如果不曾发生更改，则直接通过缓存导入，否则更新数据。这样可以提升平均载入的效率，防止因为加载过大的资料，而发生卡顿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 startAt="4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拓展能力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005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如果后期用户量大，系统的服务端事件队列太频繁插入（入队比出队快）会导致事件处理延迟，可将事件队列拓展为队列池，入队的时候就会由队列池判断入哪个队伍，由队列池负责事件入队安排。即可有多个事件队列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9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7" name="任意多边形: 形状 3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428998" cy="6858000"/>
          </a:xfrm>
          <a:custGeom>
            <a:avLst/>
            <a:gdLst>
              <a:gd name="connsiteX0" fmla="*/ 2813221 w 2813241"/>
              <a:gd name="connsiteY0" fmla="*/ 0 h 5626481"/>
              <a:gd name="connsiteX1" fmla="*/ 2813241 w 2813241"/>
              <a:gd name="connsiteY1" fmla="*/ 0 h 5626481"/>
              <a:gd name="connsiteX2" fmla="*/ 2813241 w 2813241"/>
              <a:gd name="connsiteY2" fmla="*/ 1406620 h 5626481"/>
              <a:gd name="connsiteX3" fmla="*/ 2813240 w 2813241"/>
              <a:gd name="connsiteY3" fmla="*/ 1406620 h 5626481"/>
              <a:gd name="connsiteX4" fmla="*/ 1406620 w 2813241"/>
              <a:gd name="connsiteY4" fmla="*/ 2813240 h 5626481"/>
              <a:gd name="connsiteX5" fmla="*/ 2813240 w 2813241"/>
              <a:gd name="connsiteY5" fmla="*/ 4219860 h 5626481"/>
              <a:gd name="connsiteX6" fmla="*/ 2813241 w 2813241"/>
              <a:gd name="connsiteY6" fmla="*/ 4219860 h 5626481"/>
              <a:gd name="connsiteX7" fmla="*/ 2813241 w 2813241"/>
              <a:gd name="connsiteY7" fmla="*/ 5626481 h 5626481"/>
              <a:gd name="connsiteX8" fmla="*/ 0 w 2813241"/>
              <a:gd name="connsiteY8" fmla="*/ 2813240 h 5626481"/>
              <a:gd name="connsiteX9" fmla="*/ 2525603 w 2813241"/>
              <a:gd name="connsiteY9" fmla="*/ 14524 h 562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3241" h="5626481">
                <a:moveTo>
                  <a:pt x="2813221" y="0"/>
                </a:moveTo>
                <a:lnTo>
                  <a:pt x="2813241" y="0"/>
                </a:lnTo>
                <a:lnTo>
                  <a:pt x="2813241" y="1406620"/>
                </a:lnTo>
                <a:lnTo>
                  <a:pt x="2813240" y="1406620"/>
                </a:lnTo>
                <a:cubicBezTo>
                  <a:pt x="2036385" y="1406620"/>
                  <a:pt x="1406620" y="2036385"/>
                  <a:pt x="1406620" y="2813240"/>
                </a:cubicBezTo>
                <a:cubicBezTo>
                  <a:pt x="1406620" y="3590095"/>
                  <a:pt x="2036385" y="4219860"/>
                  <a:pt x="2813240" y="4219860"/>
                </a:cubicBezTo>
                <a:lnTo>
                  <a:pt x="2813241" y="4219860"/>
                </a:lnTo>
                <a:lnTo>
                  <a:pt x="2813241" y="5626481"/>
                </a:lnTo>
                <a:cubicBezTo>
                  <a:pt x="1259531" y="5626481"/>
                  <a:pt x="0" y="4366950"/>
                  <a:pt x="0" y="2813240"/>
                </a:cubicBezTo>
                <a:cubicBezTo>
                  <a:pt x="0" y="1356637"/>
                  <a:pt x="1107010" y="158590"/>
                  <a:pt x="2525603" y="14524"/>
                </a:cubicBezTo>
                <a:close/>
              </a:path>
            </a:pathLst>
          </a:custGeom>
          <a:solidFill>
            <a:schemeClr val="dk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109889" y="894896"/>
            <a:ext cx="9971315" cy="4978400"/>
          </a:xfrm>
          <a:prstGeom prst="rect">
            <a:avLst/>
          </a:prstGeom>
          <a:solidFill>
            <a:schemeClr val="lt2">
              <a:alpha val="48000"/>
            </a:schemeClr>
          </a:solidFill>
          <a:ln>
            <a:solidFill>
              <a:schemeClr val="accent1">
                <a:lumMod val="60000"/>
                <a:lumOff val="4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6661383" y="2031546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53598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任意多边形: 形状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94492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任意多边形: 形状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826313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任意多边形: 形状 1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234618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182165" y="2075542"/>
            <a:ext cx="3182615" cy="254486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概述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约定设计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结构设计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非功能特性设计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2530528" y="2693287"/>
            <a:ext cx="3011805" cy="13093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数据库设计</a:t>
            </a:r>
            <a:endParaRPr lang="zh-CN" altLang="en-US" sz="3200" b="1" spc="30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524000" y="3686521"/>
            <a:ext cx="9144000" cy="82483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5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你画我猜数据库主要用于处理和你画我猜游戏有关的所有数据存储，信息记录等</a:t>
            </a:r>
            <a:endParaRPr lang="zh-CN" altLang="en-US" sz="1800" spc="15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1524000" y="2258912"/>
            <a:ext cx="9144000" cy="105028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6000" b="1" spc="30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概述</a:t>
            </a:r>
            <a:endParaRPr lang="zh-CN" altLang="en-US" sz="6000" b="1" spc="300">
              <a:ln w="3175">
                <a:noFill/>
                <a:prstDash val="dash"/>
              </a:ln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Rectángulo 5"/>
          <p:cNvSpPr/>
          <p:nvPr>
            <p:custDataLst>
              <p:tags r:id="rId12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3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4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0" y="3619500"/>
            <a:ext cx="12192000" cy="3238500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6"/>
            </p:custDataLst>
          </p:nvPr>
        </p:nvSpPr>
        <p:spPr>
          <a:xfrm>
            <a:off x="3253768" y="589749"/>
            <a:ext cx="5684464" cy="1559418"/>
          </a:xfrm>
          <a:prstGeom prst="rect">
            <a:avLst/>
          </a:prstGeom>
          <a:noFill/>
        </p:spPr>
        <p:txBody>
          <a:bodyPr wrap="square" bIns="4680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spc="30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目录</a:t>
            </a:r>
            <a:endParaRPr lang="zh-CN" altLang="en-US" sz="7200" spc="30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3440935" y="1835156"/>
            <a:ext cx="5310130" cy="71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六边形 8"/>
          <p:cNvSpPr/>
          <p:nvPr>
            <p:custDataLst>
              <p:tags r:id="rId8"/>
            </p:custDataLst>
          </p:nvPr>
        </p:nvSpPr>
        <p:spPr>
          <a:xfrm>
            <a:off x="3830963" y="3165314"/>
            <a:ext cx="1054608" cy="9091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六边形 9"/>
          <p:cNvSpPr/>
          <p:nvPr>
            <p:custDataLst>
              <p:tags r:id="rId9"/>
            </p:custDataLst>
          </p:nvPr>
        </p:nvSpPr>
        <p:spPr>
          <a:xfrm>
            <a:off x="3743079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文本框 58"/>
          <p:cNvSpPr txBox="1"/>
          <p:nvPr>
            <p:custDataLst>
              <p:tags r:id="rId10"/>
            </p:custDataLst>
          </p:nvPr>
        </p:nvSpPr>
        <p:spPr>
          <a:xfrm>
            <a:off x="3992280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charset="-122"/>
                <a:ea typeface="微软雅黑" charset="-122"/>
              </a:rPr>
              <a:t>01</a:t>
            </a:r>
            <a:endParaRPr lang="en-US" altLang="zh-CN" sz="3400" b="1" spc="260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六边形 14"/>
          <p:cNvSpPr/>
          <p:nvPr>
            <p:custDataLst>
              <p:tags r:id="rId11"/>
            </p:custDataLst>
          </p:nvPr>
        </p:nvSpPr>
        <p:spPr>
          <a:xfrm>
            <a:off x="7257161" y="3165314"/>
            <a:ext cx="1054608" cy="90914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六边形 15"/>
          <p:cNvSpPr/>
          <p:nvPr>
            <p:custDataLst>
              <p:tags r:id="rId12"/>
            </p:custDataLst>
          </p:nvPr>
        </p:nvSpPr>
        <p:spPr>
          <a:xfrm>
            <a:off x="7169277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文本框 61"/>
          <p:cNvSpPr txBox="1"/>
          <p:nvPr>
            <p:custDataLst>
              <p:tags r:id="rId13"/>
            </p:custDataLst>
          </p:nvPr>
        </p:nvSpPr>
        <p:spPr>
          <a:xfrm>
            <a:off x="3830819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80">
                <a:solidFill>
                  <a:schemeClr val="lt1"/>
                </a:solidFill>
                <a:latin typeface="微软雅黑" charset="-122"/>
                <a:ea typeface="微软雅黑" charset="-122"/>
              </a:rPr>
              <a:t>系统设计</a:t>
            </a:r>
            <a:endParaRPr lang="en-US" altLang="zh-CN" sz="2000" spc="18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58"/>
          <p:cNvSpPr txBox="1"/>
          <p:nvPr>
            <p:custDataLst>
              <p:tags r:id="rId14"/>
            </p:custDataLst>
          </p:nvPr>
        </p:nvSpPr>
        <p:spPr>
          <a:xfrm>
            <a:off x="7418478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charset="-122"/>
                <a:ea typeface="微软雅黑" charset="-122"/>
              </a:rPr>
              <a:t>02</a:t>
            </a:r>
            <a:endParaRPr lang="en-US" altLang="zh-CN" sz="3400" b="1" spc="260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文本框 61"/>
          <p:cNvSpPr txBox="1"/>
          <p:nvPr>
            <p:custDataLst>
              <p:tags r:id="rId15"/>
            </p:custDataLst>
          </p:nvPr>
        </p:nvSpPr>
        <p:spPr>
          <a:xfrm>
            <a:off x="7048101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20">
                <a:solidFill>
                  <a:schemeClr val="lt1"/>
                </a:solidFill>
                <a:latin typeface="微软雅黑" charset="-122"/>
                <a:ea typeface="微软雅黑" charset="-122"/>
              </a:rPr>
              <a:t>数据库设计</a:t>
            </a:r>
            <a:endParaRPr lang="en-US" altLang="zh-CN" sz="2000" spc="12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6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5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75" y="16802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6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7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9556" y="2743222"/>
            <a:ext cx="36576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约定设计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5182186" y="1219210"/>
            <a:ext cx="6400165" cy="7283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charset="-122"/>
                <a:ea typeface="微软雅黑" charset="-122"/>
                <a:cs typeface="微软雅黑" charset="-122"/>
              </a:rPr>
              <a:t>1 标识符与状态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1"/>
            </p:custDataLst>
          </p:nvPr>
        </p:nvSpPr>
        <p:spPr>
          <a:xfrm>
            <a:off x="5181551" y="2018034"/>
            <a:ext cx="6400146" cy="14695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数据库标识符 dng 用户名：admin，密码：admin 权限：全部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5182227" y="3901458"/>
            <a:ext cx="6400216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charset="-122"/>
                <a:ea typeface="微软雅黑" charset="-122"/>
                <a:cs typeface="微软雅黑" charset="-122"/>
              </a:rPr>
              <a:t>2 约定说明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5181592" y="4502168"/>
            <a:ext cx="6400197" cy="9842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除了描述性文本之外，其他的属性不允许为空，描述性文本，比如item表中的comment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2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结构设计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5101373" y="1150261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6364283" y="1496195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概念结构设计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13"/>
            </p:custDataLst>
          </p:nvPr>
        </p:nvSpPr>
        <p:spPr>
          <a:xfrm>
            <a:off x="5743616" y="1647226"/>
            <a:ext cx="269699" cy="2696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圆角矩形 6"/>
          <p:cNvSpPr/>
          <p:nvPr>
            <p:custDataLst>
              <p:tags r:id="rId14"/>
            </p:custDataLst>
          </p:nvPr>
        </p:nvSpPr>
        <p:spPr>
          <a:xfrm>
            <a:off x="5101373" y="2668844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6364283" y="3014778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表设计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椭圆 13"/>
          <p:cNvSpPr/>
          <p:nvPr>
            <p:custDataLst>
              <p:tags r:id="rId16"/>
            </p:custDataLst>
          </p:nvPr>
        </p:nvSpPr>
        <p:spPr>
          <a:xfrm>
            <a:off x="5743616" y="3165809"/>
            <a:ext cx="269699" cy="269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圆角矩形 6"/>
          <p:cNvSpPr/>
          <p:nvPr>
            <p:custDataLst>
              <p:tags r:id="rId17"/>
            </p:custDataLst>
          </p:nvPr>
        </p:nvSpPr>
        <p:spPr>
          <a:xfrm>
            <a:off x="5101373" y="4284879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364283" y="4630812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表关联设计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椭圆 15"/>
          <p:cNvSpPr/>
          <p:nvPr>
            <p:custDataLst>
              <p:tags r:id="rId19"/>
            </p:custDataLst>
          </p:nvPr>
        </p:nvSpPr>
        <p:spPr>
          <a:xfrm>
            <a:off x="5743616" y="4781844"/>
            <a:ext cx="269699" cy="269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6755" y="372110"/>
            <a:ext cx="4709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概念结构设计E-R图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14" descr="团队项目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163" y="1564640"/>
            <a:ext cx="5273675" cy="3728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-214748261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017588"/>
            <a:ext cx="1371600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70" y="813435"/>
            <a:ext cx="287655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3" y="917893"/>
            <a:ext cx="347662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3821113"/>
            <a:ext cx="3524250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09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303" y="3821113"/>
            <a:ext cx="4391025" cy="2333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8" y="809943"/>
            <a:ext cx="3495675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83" y="810260"/>
            <a:ext cx="3495675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518" y="809943"/>
            <a:ext cx="3400425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" y="3510280"/>
            <a:ext cx="340995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0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0" y="3412173"/>
            <a:ext cx="360045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610" y="3510280"/>
            <a:ext cx="3562350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81965" y="10350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8" y="1273493"/>
            <a:ext cx="360997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6" descr="JMCP(3ZU{Z5JSKUK6%56`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33" y="1273810"/>
            <a:ext cx="3629025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表之间的关联设计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4736144" y="1127748"/>
            <a:ext cx="6836296" cy="4602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Player_achievement 表中存储的是 玩家id 具体获得 成就id ，在achievement中存储的则是 所有的成就和成就id 这两张表中的achievementid 属性是相关联的，player_title表和title同理。player_statistics表和statistics表存储的是玩家的信息，通过player_statistics中的具体信息和信息条数，例如n个小红花，来记录某个id的玩家已拥有的道具属性。玩家id相关联的表有friend和user表，一对好友left right和data来记录成为好友的时间，删除好友时只需要删除对应的关系表即可。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1148420" y="61510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967644" y="6236210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形"/>
          <p:cNvSpPr/>
          <p:nvPr>
            <p:custDataLst>
              <p:tags r:id="rId10"/>
            </p:custDataLst>
          </p:nvPr>
        </p:nvSpPr>
        <p:spPr>
          <a:xfrm>
            <a:off x="2737298" y="1577390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2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charset="-122"/>
              <a:ea typeface="微软雅黑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3305524" y="207245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安全性</a:t>
            </a:r>
            <a:endParaRPr lang="zh-CN" altLang="en-US" sz="1600" b="1" spc="16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6" name="圆形"/>
          <p:cNvSpPr/>
          <p:nvPr>
            <p:custDataLst>
              <p:tags r:id="rId12"/>
            </p:custDataLst>
          </p:nvPr>
        </p:nvSpPr>
        <p:spPr>
          <a:xfrm>
            <a:off x="2737496" y="3700700"/>
            <a:ext cx="1995835" cy="1995835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3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charset="-122"/>
              <a:ea typeface="微软雅黑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7205892" y="207232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运行效率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9" name="圆形"/>
          <p:cNvSpPr/>
          <p:nvPr>
            <p:custDataLst>
              <p:tags r:id="rId14"/>
            </p:custDataLst>
          </p:nvPr>
        </p:nvSpPr>
        <p:spPr>
          <a:xfrm>
            <a:off x="6853222" y="1577895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5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charset="-122"/>
              <a:ea typeface="微软雅黑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3021533" y="440150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8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可扩展能力</a:t>
            </a:r>
            <a:endParaRPr lang="zh-CN" altLang="en-US" sz="1600" b="1" spc="8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2" name="圆形"/>
          <p:cNvSpPr/>
          <p:nvPr>
            <p:custDataLst>
              <p:tags r:id="rId16"/>
            </p:custDataLst>
          </p:nvPr>
        </p:nvSpPr>
        <p:spPr>
          <a:xfrm>
            <a:off x="6853515" y="3700700"/>
            <a:ext cx="1995835" cy="1995835"/>
          </a:xfrm>
          <a:prstGeom prst="ellipse">
            <a:avLst/>
          </a:prstGeom>
          <a:gradFill>
            <a:gsLst>
              <a:gs pos="0">
                <a:srgbClr val="EFEFEF">
                  <a:alpha val="0"/>
                </a:srgbClr>
              </a:gs>
              <a:gs pos="100000">
                <a:schemeClr val="accent4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charset="-122"/>
              <a:ea typeface="微软雅黑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7274420" y="4195131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权限设计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1195" y="621665"/>
            <a:ext cx="322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系统兼容性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安全性 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如果数据库保存了敏感的数据，如密码等，你可能想将这些数据以加密的形式保存在数据库中。这样即使有人进入了你的数据库，并看到了这些数据，也很难获得其中的真实信息。 在应用程序的大量信息中，密码不应该以明文的形式保存，它们应该以加密的形式保存在数据库中。一般情况下，大多数系统，这其中包括MySQL本身都是使用哈希算法对敏感数据进行加密的。 哈希加密是单向加密，也就是说，被加密的字符串是无法得到原字符串的。这种方法使用很有限，一般只使用在密码验证或其它需要验证的地方。在比较时并不是 将加密字符串进行解密，而是将输入的字符串也使用同样的方法进行加密，再和数据库中的加密字符串进行比较。这样即使知道了算法并得到了加密字符串，也无法 还原最初的字符串。本次的用户密码数据库，就打算采用这种加密方式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防止用户的账户密码泄露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4207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运行效率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运行效率方面，由于用户大部分的信息都由两张表来映射，检索数据量小的player_xx表可以直接返回用户是否拥有某条信息，比都放在一张表上检索速度相对的快。通过不同表之间的关系，可以更快的更新查找用户的信息。</a:t>
            </a:r>
            <a:endParaRPr lang="zh-CN" altLang="en-US" sz="2000"/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矩形 4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37" name="组合 3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3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系统设计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正文装饰1"/>
          <p:cNvSpPr/>
          <p:nvPr>
            <p:custDataLst>
              <p:tags r:id="rId11"/>
            </p:custDataLst>
          </p:nvPr>
        </p:nvSpPr>
        <p:spPr bwMode="auto">
          <a:xfrm>
            <a:off x="6077236" y="1319195"/>
            <a:ext cx="2858837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0" name="正文装饰4"/>
          <p:cNvSpPr/>
          <p:nvPr>
            <p:custDataLst>
              <p:tags r:id="rId12"/>
            </p:custDataLst>
          </p:nvPr>
        </p:nvSpPr>
        <p:spPr bwMode="auto">
          <a:xfrm flipH="1">
            <a:off x="6311800" y="4203220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1" name="正文装饰2"/>
          <p:cNvSpPr/>
          <p:nvPr>
            <p:custDataLst>
              <p:tags r:id="rId13"/>
            </p:custDataLst>
          </p:nvPr>
        </p:nvSpPr>
        <p:spPr bwMode="auto">
          <a:xfrm flipH="1">
            <a:off x="7895494" y="2597485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2" name="正文装饰3"/>
          <p:cNvSpPr/>
          <p:nvPr>
            <p:custDataLst>
              <p:tags r:id="rId14"/>
            </p:custDataLst>
          </p:nvPr>
        </p:nvSpPr>
        <p:spPr bwMode="auto">
          <a:xfrm>
            <a:off x="4510858" y="2915483"/>
            <a:ext cx="2858837" cy="799718"/>
          </a:xfrm>
          <a:custGeom>
            <a:avLst/>
            <a:gdLst>
              <a:gd name="T0" fmla="*/ 2879467 w 3804"/>
              <a:gd name="T1" fmla="*/ 0 h 1355"/>
              <a:gd name="T2" fmla="*/ 281959 w 3804"/>
              <a:gd name="T3" fmla="*/ 0 h 1355"/>
              <a:gd name="T4" fmla="*/ 0 w 3804"/>
              <a:gd name="T5" fmla="*/ 403869 h 1355"/>
              <a:gd name="T6" fmla="*/ 281959 w 3804"/>
              <a:gd name="T7" fmla="*/ 805953 h 1355"/>
              <a:gd name="T8" fmla="*/ 2883257 w 3804"/>
              <a:gd name="T9" fmla="*/ 805953 h 1355"/>
              <a:gd name="T10" fmla="*/ 2879467 w 3804"/>
              <a:gd name="T11" fmla="*/ 0 h 1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3" name="装饰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8810804">
            <a:off x="6516451" y="3280710"/>
            <a:ext cx="1112994" cy="2377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4" name="装饰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18810804">
            <a:off x="6691193" y="3444430"/>
            <a:ext cx="1112994" cy="237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altLang="zh-CN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5" name="装饰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8810804">
            <a:off x="6861998" y="3604218"/>
            <a:ext cx="1112994" cy="239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6" name="装饰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8810804">
            <a:off x="7280750" y="247548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1" name="装饰1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8810804">
            <a:off x="7456279" y="2639989"/>
            <a:ext cx="1114568" cy="2361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2" name="装饰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8810804">
            <a:off x="7623936" y="280135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3" name="装饰10"/>
          <p:cNvSpPr/>
          <p:nvPr>
            <p:custDataLst>
              <p:tags r:id="rId21"/>
            </p:custDataLst>
          </p:nvPr>
        </p:nvSpPr>
        <p:spPr bwMode="auto">
          <a:xfrm rot="18810804">
            <a:off x="9070671" y="1160982"/>
            <a:ext cx="228267" cy="714709"/>
          </a:xfrm>
          <a:custGeom>
            <a:avLst/>
            <a:gdLst>
              <a:gd name="T0" fmla="*/ 0 w 209"/>
              <a:gd name="T1" fmla="*/ 257175 h 653"/>
              <a:gd name="T2" fmla="*/ 214312 w 209"/>
              <a:gd name="T3" fmla="*/ 0 h 653"/>
              <a:gd name="T4" fmla="*/ 331787 w 209"/>
              <a:gd name="T5" fmla="*/ 333375 h 653"/>
              <a:gd name="T6" fmla="*/ 331787 w 209"/>
              <a:gd name="T7" fmla="*/ 703263 h 653"/>
              <a:gd name="T8" fmla="*/ 214312 w 209"/>
              <a:gd name="T9" fmla="*/ 1036638 h 653"/>
              <a:gd name="T10" fmla="*/ 0 w 209"/>
              <a:gd name="T11" fmla="*/ 774700 h 653"/>
              <a:gd name="T12" fmla="*/ 0 w 209"/>
              <a:gd name="T13" fmla="*/ 257175 h 6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653">
                <a:moveTo>
                  <a:pt x="0" y="162"/>
                </a:moveTo>
                <a:lnTo>
                  <a:pt x="135" y="0"/>
                </a:lnTo>
                <a:lnTo>
                  <a:pt x="209" y="210"/>
                </a:lnTo>
                <a:lnTo>
                  <a:pt x="209" y="443"/>
                </a:lnTo>
                <a:lnTo>
                  <a:pt x="135" y="653"/>
                </a:lnTo>
                <a:lnTo>
                  <a:pt x="0" y="488"/>
                </a:lnTo>
                <a:lnTo>
                  <a:pt x="0" y="162"/>
                </a:lnTo>
                <a:close/>
              </a:path>
            </a:pathLst>
          </a:custGeom>
          <a:solidFill>
            <a:srgbClr val="BBA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4" name="装饰9"/>
          <p:cNvSpPr/>
          <p:nvPr>
            <p:custDataLst>
              <p:tags r:id="rId22"/>
            </p:custDataLst>
          </p:nvPr>
        </p:nvSpPr>
        <p:spPr bwMode="auto">
          <a:xfrm rot="18810804">
            <a:off x="8019072" y="1649001"/>
            <a:ext cx="1199578" cy="237711"/>
          </a:xfrm>
          <a:custGeom>
            <a:avLst/>
            <a:gdLst>
              <a:gd name="T0" fmla="*/ 1020 w 1095"/>
              <a:gd name="T1" fmla="*/ 217 h 217"/>
              <a:gd name="T2" fmla="*/ 1095 w 1095"/>
              <a:gd name="T3" fmla="*/ 0 h 217"/>
              <a:gd name="T4" fmla="*/ 0 w 1095"/>
              <a:gd name="T5" fmla="*/ 0 h 217"/>
              <a:gd name="T6" fmla="*/ 0 w 1095"/>
              <a:gd name="T7" fmla="*/ 217 h 217"/>
              <a:gd name="T8" fmla="*/ 1020 w 1095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7">
                <a:moveTo>
                  <a:pt x="1020" y="217"/>
                </a:moveTo>
                <a:lnTo>
                  <a:pt x="1095" y="0"/>
                </a:lnTo>
                <a:lnTo>
                  <a:pt x="0" y="0"/>
                </a:lnTo>
                <a:lnTo>
                  <a:pt x="0" y="217"/>
                </a:lnTo>
                <a:lnTo>
                  <a:pt x="1020" y="21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5" name="装饰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18810804">
            <a:off x="8208769" y="1840272"/>
            <a:ext cx="1116143" cy="237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6" name="装饰7"/>
          <p:cNvSpPr/>
          <p:nvPr>
            <p:custDataLst>
              <p:tags r:id="rId24"/>
            </p:custDataLst>
          </p:nvPr>
        </p:nvSpPr>
        <p:spPr bwMode="auto">
          <a:xfrm rot="18810804">
            <a:off x="8366194" y="1974083"/>
            <a:ext cx="1199578" cy="239286"/>
          </a:xfrm>
          <a:custGeom>
            <a:avLst/>
            <a:gdLst>
              <a:gd name="T0" fmla="*/ 1095 w 1095"/>
              <a:gd name="T1" fmla="*/ 219 h 219"/>
              <a:gd name="T2" fmla="*/ 1020 w 1095"/>
              <a:gd name="T3" fmla="*/ 0 h 219"/>
              <a:gd name="T4" fmla="*/ 0 w 1095"/>
              <a:gd name="T5" fmla="*/ 0 h 219"/>
              <a:gd name="T6" fmla="*/ 0 w 1095"/>
              <a:gd name="T7" fmla="*/ 219 h 219"/>
              <a:gd name="T8" fmla="*/ 1095 w 1095"/>
              <a:gd name="T9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9">
                <a:moveTo>
                  <a:pt x="1095" y="219"/>
                </a:moveTo>
                <a:lnTo>
                  <a:pt x="1020" y="0"/>
                </a:lnTo>
                <a:lnTo>
                  <a:pt x="0" y="0"/>
                </a:lnTo>
                <a:lnTo>
                  <a:pt x="0" y="219"/>
                </a:lnTo>
                <a:lnTo>
                  <a:pt x="1095" y="2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7" name="装饰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18810804">
            <a:off x="9176145" y="1392398"/>
            <a:ext cx="58248" cy="201504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8" name="装饰5"/>
          <p:cNvSpPr/>
          <p:nvPr>
            <p:custDataLst>
              <p:tags r:id="rId26"/>
            </p:custDataLst>
          </p:nvPr>
        </p:nvSpPr>
        <p:spPr bwMode="auto">
          <a:xfrm rot="18810804">
            <a:off x="5355442" y="4668411"/>
            <a:ext cx="1027984" cy="711560"/>
          </a:xfrm>
          <a:custGeom>
            <a:avLst/>
            <a:gdLst>
              <a:gd name="T0" fmla="*/ 1258887 w 939"/>
              <a:gd name="T1" fmla="*/ 1031875 h 650"/>
              <a:gd name="T2" fmla="*/ 0 w 939"/>
              <a:gd name="T3" fmla="*/ 517525 h 650"/>
              <a:gd name="T4" fmla="*/ 1258887 w 939"/>
              <a:gd name="T5" fmla="*/ 0 h 650"/>
              <a:gd name="T6" fmla="*/ 1490662 w 939"/>
              <a:gd name="T7" fmla="*/ 0 h 650"/>
              <a:gd name="T8" fmla="*/ 1490662 w 939"/>
              <a:gd name="T9" fmla="*/ 1031875 h 650"/>
              <a:gd name="T10" fmla="*/ 1258887 w 939"/>
              <a:gd name="T11" fmla="*/ 1031875 h 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9" h="650">
                <a:moveTo>
                  <a:pt x="793" y="650"/>
                </a:moveTo>
                <a:lnTo>
                  <a:pt x="0" y="326"/>
                </a:lnTo>
                <a:lnTo>
                  <a:pt x="793" y="0"/>
                </a:lnTo>
                <a:lnTo>
                  <a:pt x="939" y="0"/>
                </a:lnTo>
                <a:lnTo>
                  <a:pt x="939" y="650"/>
                </a:lnTo>
                <a:lnTo>
                  <a:pt x="793" y="650"/>
                </a:lnTo>
                <a:close/>
              </a:path>
            </a:pathLst>
          </a:custGeom>
          <a:solidFill>
            <a:srgbClr val="D4A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9" name="装饰4"/>
          <p:cNvSpPr/>
          <p:nvPr>
            <p:custDataLst>
              <p:tags r:id="rId27"/>
            </p:custDataLst>
          </p:nvPr>
        </p:nvSpPr>
        <p:spPr bwMode="auto">
          <a:xfrm rot="18810804">
            <a:off x="5689970" y="4111913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1 h 91"/>
              <a:gd name="T8" fmla="*/ 5 w 464"/>
              <a:gd name="T9" fmla="*/ 59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1"/>
                  <a:pt x="5" y="31"/>
                  <a:pt x="5" y="31"/>
                </a:cubicBezTo>
                <a:cubicBezTo>
                  <a:pt x="0" y="39"/>
                  <a:pt x="0" y="52"/>
                  <a:pt x="5" y="59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0" name="装饰3"/>
          <p:cNvSpPr/>
          <p:nvPr>
            <p:custDataLst>
              <p:tags r:id="rId28"/>
            </p:custDataLst>
          </p:nvPr>
        </p:nvSpPr>
        <p:spPr bwMode="auto">
          <a:xfrm rot="18810804">
            <a:off x="5862350" y="4276422"/>
            <a:ext cx="1201152" cy="236137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9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1" name="装饰2"/>
          <p:cNvSpPr/>
          <p:nvPr>
            <p:custDataLst>
              <p:tags r:id="rId29"/>
            </p:custDataLst>
          </p:nvPr>
        </p:nvSpPr>
        <p:spPr bwMode="auto">
          <a:xfrm rot="18810804">
            <a:off x="6036305" y="4442505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40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2" name="装饰1"/>
          <p:cNvSpPr/>
          <p:nvPr>
            <p:custDataLst>
              <p:tags r:id="rId30"/>
            </p:custDataLst>
          </p:nvPr>
        </p:nvSpPr>
        <p:spPr bwMode="auto">
          <a:xfrm rot="18810804">
            <a:off x="5466428" y="5176105"/>
            <a:ext cx="295959" cy="229840"/>
          </a:xfrm>
          <a:custGeom>
            <a:avLst/>
            <a:gdLst>
              <a:gd name="T0" fmla="*/ 114 w 114"/>
              <a:gd name="T1" fmla="*/ 49 h 88"/>
              <a:gd name="T2" fmla="*/ 107 w 114"/>
              <a:gd name="T3" fmla="*/ 0 h 88"/>
              <a:gd name="T4" fmla="*/ 0 w 114"/>
              <a:gd name="T5" fmla="*/ 44 h 88"/>
              <a:gd name="T6" fmla="*/ 109 w 114"/>
              <a:gd name="T7" fmla="*/ 88 h 88"/>
              <a:gd name="T8" fmla="*/ 114 w 114"/>
              <a:gd name="T9" fmla="*/ 4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88">
                <a:moveTo>
                  <a:pt x="114" y="49"/>
                </a:moveTo>
                <a:cubicBezTo>
                  <a:pt x="114" y="32"/>
                  <a:pt x="111" y="15"/>
                  <a:pt x="107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112" y="76"/>
                  <a:pt x="114" y="63"/>
                  <a:pt x="114" y="49"/>
                </a:cubicBez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4" name="图标4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8314244" y="4360644"/>
            <a:ext cx="475423" cy="475423"/>
          </a:xfrm>
          <a:custGeom>
            <a:avLst/>
            <a:gdLst>
              <a:gd name="T0" fmla="*/ 0 w 124"/>
              <a:gd name="T1" fmla="*/ 239908 h 124"/>
              <a:gd name="T2" fmla="*/ 478181 w 124"/>
              <a:gd name="T3" fmla="*/ 239908 h 124"/>
              <a:gd name="T4" fmla="*/ 447331 w 124"/>
              <a:gd name="T5" fmla="*/ 232169 h 124"/>
              <a:gd name="T6" fmla="*/ 335498 w 124"/>
              <a:gd name="T7" fmla="*/ 135432 h 124"/>
              <a:gd name="T8" fmla="*/ 447331 w 124"/>
              <a:gd name="T9" fmla="*/ 232169 h 124"/>
              <a:gd name="T10" fmla="*/ 165821 w 124"/>
              <a:gd name="T11" fmla="*/ 367600 h 124"/>
              <a:gd name="T12" fmla="*/ 231378 w 124"/>
              <a:gd name="T13" fmla="*/ 448859 h 124"/>
              <a:gd name="T14" fmla="*/ 246803 w 124"/>
              <a:gd name="T15" fmla="*/ 30956 h 124"/>
              <a:gd name="T16" fmla="*/ 246803 w 124"/>
              <a:gd name="T17" fmla="*/ 139301 h 124"/>
              <a:gd name="T18" fmla="*/ 246803 w 124"/>
              <a:gd name="T19" fmla="*/ 30956 h 124"/>
              <a:gd name="T20" fmla="*/ 385630 w 124"/>
              <a:gd name="T21" fmla="*/ 88998 h 124"/>
              <a:gd name="T22" fmla="*/ 273797 w 124"/>
              <a:gd name="T23" fmla="*/ 34825 h 124"/>
              <a:gd name="T24" fmla="*/ 231378 w 124"/>
              <a:gd name="T25" fmla="*/ 139301 h 124"/>
              <a:gd name="T26" fmla="*/ 231378 w 124"/>
              <a:gd name="T27" fmla="*/ 30956 h 124"/>
              <a:gd name="T28" fmla="*/ 146539 w 124"/>
              <a:gd name="T29" fmla="*/ 119954 h 124"/>
              <a:gd name="T30" fmla="*/ 204384 w 124"/>
              <a:gd name="T31" fmla="*/ 34825 h 124"/>
              <a:gd name="T32" fmla="*/ 154252 w 124"/>
              <a:gd name="T33" fmla="*/ 139301 h 124"/>
              <a:gd name="T34" fmla="*/ 231378 w 124"/>
              <a:gd name="T35" fmla="*/ 232169 h 124"/>
              <a:gd name="T36" fmla="*/ 154252 w 124"/>
              <a:gd name="T37" fmla="*/ 139301 h 124"/>
              <a:gd name="T38" fmla="*/ 231378 w 124"/>
              <a:gd name="T39" fmla="*/ 340514 h 124"/>
              <a:gd name="T40" fmla="*/ 138827 w 124"/>
              <a:gd name="T41" fmla="*/ 247646 h 124"/>
              <a:gd name="T42" fmla="*/ 204384 w 124"/>
              <a:gd name="T43" fmla="*/ 444990 h 124"/>
              <a:gd name="T44" fmla="*/ 154252 w 124"/>
              <a:gd name="T45" fmla="*/ 371470 h 124"/>
              <a:gd name="T46" fmla="*/ 246803 w 124"/>
              <a:gd name="T47" fmla="*/ 448859 h 124"/>
              <a:gd name="T48" fmla="*/ 312360 w 124"/>
              <a:gd name="T49" fmla="*/ 367600 h 124"/>
              <a:gd name="T50" fmla="*/ 246803 w 124"/>
              <a:gd name="T51" fmla="*/ 448859 h 124"/>
              <a:gd name="T52" fmla="*/ 374061 w 124"/>
              <a:gd name="T53" fmla="*/ 398556 h 124"/>
              <a:gd name="T54" fmla="*/ 323929 w 124"/>
              <a:gd name="T55" fmla="*/ 371470 h 124"/>
              <a:gd name="T56" fmla="*/ 246803 w 124"/>
              <a:gd name="T57" fmla="*/ 340514 h 124"/>
              <a:gd name="T58" fmla="*/ 339354 w 124"/>
              <a:gd name="T59" fmla="*/ 247646 h 124"/>
              <a:gd name="T60" fmla="*/ 246803 w 124"/>
              <a:gd name="T61" fmla="*/ 232169 h 124"/>
              <a:gd name="T62" fmla="*/ 323929 w 124"/>
              <a:gd name="T63" fmla="*/ 139301 h 124"/>
              <a:gd name="T64" fmla="*/ 246803 w 124"/>
              <a:gd name="T65" fmla="*/ 232169 h 124"/>
              <a:gd name="T66" fmla="*/ 142683 w 124"/>
              <a:gd name="T67" fmla="*/ 135432 h 124"/>
              <a:gd name="T68" fmla="*/ 30850 w 124"/>
              <a:gd name="T69" fmla="*/ 232169 h 124"/>
              <a:gd name="T70" fmla="*/ 30850 w 124"/>
              <a:gd name="T71" fmla="*/ 247646 h 124"/>
              <a:gd name="T72" fmla="*/ 146539 w 124"/>
              <a:gd name="T73" fmla="*/ 359861 h 124"/>
              <a:gd name="T74" fmla="*/ 30850 w 124"/>
              <a:gd name="T75" fmla="*/ 247646 h 124"/>
              <a:gd name="T76" fmla="*/ 331642 w 124"/>
              <a:gd name="T77" fmla="*/ 359861 h 124"/>
              <a:gd name="T78" fmla="*/ 447331 w 124"/>
              <a:gd name="T79" fmla="*/ 247646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42" name="图标3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921948" y="3102479"/>
            <a:ext cx="396021" cy="423911"/>
          </a:xfrm>
          <a:custGeom>
            <a:avLst/>
            <a:gdLst>
              <a:gd name="T0" fmla="*/ 104 w 120"/>
              <a:gd name="T1" fmla="*/ 0 h 128"/>
              <a:gd name="T2" fmla="*/ 16 w 120"/>
              <a:gd name="T3" fmla="*/ 0 h 128"/>
              <a:gd name="T4" fmla="*/ 0 w 120"/>
              <a:gd name="T5" fmla="*/ 16 h 128"/>
              <a:gd name="T6" fmla="*/ 0 w 120"/>
              <a:gd name="T7" fmla="*/ 112 h 128"/>
              <a:gd name="T8" fmla="*/ 16 w 120"/>
              <a:gd name="T9" fmla="*/ 128 h 128"/>
              <a:gd name="T10" fmla="*/ 104 w 120"/>
              <a:gd name="T11" fmla="*/ 128 h 128"/>
              <a:gd name="T12" fmla="*/ 120 w 120"/>
              <a:gd name="T13" fmla="*/ 112 h 128"/>
              <a:gd name="T14" fmla="*/ 120 w 120"/>
              <a:gd name="T15" fmla="*/ 16 h 128"/>
              <a:gd name="T16" fmla="*/ 104 w 120"/>
              <a:gd name="T17" fmla="*/ 0 h 128"/>
              <a:gd name="T18" fmla="*/ 112 w 120"/>
              <a:gd name="T19" fmla="*/ 112 h 128"/>
              <a:gd name="T20" fmla="*/ 104 w 120"/>
              <a:gd name="T21" fmla="*/ 120 h 128"/>
              <a:gd name="T22" fmla="*/ 16 w 120"/>
              <a:gd name="T23" fmla="*/ 120 h 128"/>
              <a:gd name="T24" fmla="*/ 8 w 120"/>
              <a:gd name="T25" fmla="*/ 112 h 128"/>
              <a:gd name="T26" fmla="*/ 8 w 120"/>
              <a:gd name="T27" fmla="*/ 16 h 128"/>
              <a:gd name="T28" fmla="*/ 16 w 120"/>
              <a:gd name="T29" fmla="*/ 8 h 128"/>
              <a:gd name="T30" fmla="*/ 104 w 120"/>
              <a:gd name="T31" fmla="*/ 8 h 128"/>
              <a:gd name="T32" fmla="*/ 112 w 120"/>
              <a:gd name="T33" fmla="*/ 16 h 128"/>
              <a:gd name="T34" fmla="*/ 112 w 120"/>
              <a:gd name="T3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2" h="580">
                <a:moveTo>
                  <a:pt x="47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8"/>
                  <a:pt x="32" y="580"/>
                  <a:pt x="72" y="580"/>
                </a:cubicBezTo>
                <a:cubicBezTo>
                  <a:pt x="470" y="580"/>
                  <a:pt x="470" y="580"/>
                  <a:pt x="470" y="580"/>
                </a:cubicBezTo>
                <a:cubicBezTo>
                  <a:pt x="510" y="580"/>
                  <a:pt x="542" y="548"/>
                  <a:pt x="542" y="507"/>
                </a:cubicBezTo>
                <a:cubicBezTo>
                  <a:pt x="542" y="72"/>
                  <a:pt x="542" y="72"/>
                  <a:pt x="542" y="72"/>
                </a:cubicBezTo>
                <a:cubicBezTo>
                  <a:pt x="542" y="32"/>
                  <a:pt x="510" y="0"/>
                  <a:pt x="470" y="0"/>
                </a:cubicBezTo>
                <a:close/>
                <a:moveTo>
                  <a:pt x="506" y="507"/>
                </a:moveTo>
                <a:cubicBezTo>
                  <a:pt x="506" y="526"/>
                  <a:pt x="488" y="544"/>
                  <a:pt x="470" y="544"/>
                </a:cubicBezTo>
                <a:cubicBezTo>
                  <a:pt x="72" y="544"/>
                  <a:pt x="72" y="544"/>
                  <a:pt x="72" y="544"/>
                </a:cubicBezTo>
                <a:cubicBezTo>
                  <a:pt x="54" y="544"/>
                  <a:pt x="36" y="526"/>
                  <a:pt x="36" y="5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54" y="36"/>
                  <a:pt x="72" y="36"/>
                </a:cubicBezTo>
                <a:cubicBezTo>
                  <a:pt x="470" y="36"/>
                  <a:pt x="470" y="36"/>
                  <a:pt x="470" y="36"/>
                </a:cubicBezTo>
                <a:cubicBezTo>
                  <a:pt x="488" y="36"/>
                  <a:pt x="506" y="54"/>
                  <a:pt x="506" y="72"/>
                </a:cubicBezTo>
                <a:lnTo>
                  <a:pt x="506" y="507"/>
                </a:lnTo>
                <a:close/>
                <a:moveTo>
                  <a:pt x="45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82" y="72"/>
                  <a:pt x="72" y="82"/>
                  <a:pt x="72" y="91"/>
                </a:cubicBezTo>
                <a:cubicBezTo>
                  <a:pt x="72" y="417"/>
                  <a:pt x="72" y="417"/>
                  <a:pt x="72" y="417"/>
                </a:cubicBezTo>
                <a:cubicBezTo>
                  <a:pt x="72" y="426"/>
                  <a:pt x="82" y="435"/>
                  <a:pt x="91" y="435"/>
                </a:cubicBezTo>
                <a:cubicBezTo>
                  <a:pt x="451" y="435"/>
                  <a:pt x="451" y="435"/>
                  <a:pt x="451" y="435"/>
                </a:cubicBezTo>
                <a:cubicBezTo>
                  <a:pt x="460" y="435"/>
                  <a:pt x="469" y="426"/>
                  <a:pt x="469" y="417"/>
                </a:cubicBezTo>
                <a:cubicBezTo>
                  <a:pt x="469" y="91"/>
                  <a:pt x="469" y="91"/>
                  <a:pt x="469" y="91"/>
                </a:cubicBezTo>
                <a:cubicBezTo>
                  <a:pt x="469" y="82"/>
                  <a:pt x="460" y="72"/>
                  <a:pt x="451" y="72"/>
                </a:cubicBezTo>
                <a:close/>
                <a:moveTo>
                  <a:pt x="451" y="91"/>
                </a:moveTo>
                <a:cubicBezTo>
                  <a:pt x="451" y="340"/>
                  <a:pt x="451" y="340"/>
                  <a:pt x="451" y="340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88" y="272"/>
                  <a:pt x="384" y="272"/>
                  <a:pt x="379" y="272"/>
                </a:cubicBezTo>
                <a:cubicBezTo>
                  <a:pt x="375" y="272"/>
                  <a:pt x="370" y="272"/>
                  <a:pt x="366" y="276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2" y="163"/>
                  <a:pt x="167" y="163"/>
                  <a:pt x="163" y="163"/>
                </a:cubicBezTo>
                <a:cubicBezTo>
                  <a:pt x="158" y="163"/>
                  <a:pt x="154" y="163"/>
                  <a:pt x="149" y="168"/>
                </a:cubicBezTo>
                <a:cubicBezTo>
                  <a:pt x="91" y="236"/>
                  <a:pt x="91" y="236"/>
                  <a:pt x="91" y="236"/>
                </a:cubicBezTo>
                <a:cubicBezTo>
                  <a:pt x="91" y="91"/>
                  <a:pt x="91" y="91"/>
                  <a:pt x="91" y="91"/>
                </a:cubicBezTo>
                <a:lnTo>
                  <a:pt x="451" y="91"/>
                </a:lnTo>
                <a:close/>
                <a:moveTo>
                  <a:pt x="91" y="263"/>
                </a:moveTo>
                <a:cubicBezTo>
                  <a:pt x="163" y="181"/>
                  <a:pt x="163" y="181"/>
                  <a:pt x="163" y="181"/>
                </a:cubicBezTo>
                <a:cubicBezTo>
                  <a:pt x="307" y="349"/>
                  <a:pt x="307" y="349"/>
                  <a:pt x="307" y="349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70" y="417"/>
                  <a:pt x="370" y="417"/>
                  <a:pt x="370" y="417"/>
                </a:cubicBezTo>
                <a:cubicBezTo>
                  <a:pt x="91" y="417"/>
                  <a:pt x="91" y="417"/>
                  <a:pt x="91" y="417"/>
                </a:cubicBezTo>
                <a:lnTo>
                  <a:pt x="91" y="263"/>
                </a:lnTo>
                <a:close/>
                <a:moveTo>
                  <a:pt x="393" y="417"/>
                </a:moveTo>
                <a:cubicBezTo>
                  <a:pt x="329" y="344"/>
                  <a:pt x="329" y="344"/>
                  <a:pt x="329" y="344"/>
                </a:cubicBezTo>
                <a:cubicBezTo>
                  <a:pt x="379" y="290"/>
                  <a:pt x="379" y="290"/>
                  <a:pt x="379" y="290"/>
                </a:cubicBezTo>
                <a:cubicBezTo>
                  <a:pt x="451" y="372"/>
                  <a:pt x="451" y="372"/>
                  <a:pt x="451" y="372"/>
                </a:cubicBezTo>
                <a:cubicBezTo>
                  <a:pt x="451" y="417"/>
                  <a:pt x="451" y="417"/>
                  <a:pt x="451" y="417"/>
                </a:cubicBezTo>
                <a:lnTo>
                  <a:pt x="393" y="417"/>
                </a:lnTo>
                <a:close/>
                <a:moveTo>
                  <a:pt x="342" y="237"/>
                </a:moveTo>
                <a:cubicBezTo>
                  <a:pt x="374" y="237"/>
                  <a:pt x="397" y="214"/>
                  <a:pt x="397" y="182"/>
                </a:cubicBezTo>
                <a:cubicBezTo>
                  <a:pt x="397" y="150"/>
                  <a:pt x="374" y="128"/>
                  <a:pt x="342" y="128"/>
                </a:cubicBezTo>
                <a:cubicBezTo>
                  <a:pt x="311" y="128"/>
                  <a:pt x="288" y="150"/>
                  <a:pt x="288" y="182"/>
                </a:cubicBezTo>
                <a:cubicBezTo>
                  <a:pt x="288" y="214"/>
                  <a:pt x="311" y="237"/>
                  <a:pt x="342" y="237"/>
                </a:cubicBezTo>
                <a:close/>
                <a:moveTo>
                  <a:pt x="342" y="146"/>
                </a:moveTo>
                <a:cubicBezTo>
                  <a:pt x="361" y="146"/>
                  <a:pt x="379" y="164"/>
                  <a:pt x="379" y="182"/>
                </a:cubicBezTo>
                <a:cubicBezTo>
                  <a:pt x="379" y="200"/>
                  <a:pt x="361" y="218"/>
                  <a:pt x="342" y="218"/>
                </a:cubicBezTo>
                <a:cubicBezTo>
                  <a:pt x="324" y="218"/>
                  <a:pt x="306" y="200"/>
                  <a:pt x="306" y="182"/>
                </a:cubicBezTo>
                <a:cubicBezTo>
                  <a:pt x="306" y="164"/>
                  <a:pt x="324" y="146"/>
                  <a:pt x="342" y="1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46" name="图标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9976016" y="2811630"/>
            <a:ext cx="386427" cy="387704"/>
          </a:xfrm>
          <a:custGeom>
            <a:avLst/>
            <a:gdLst>
              <a:gd name="T0" fmla="*/ 32 w 40"/>
              <a:gd name="T1" fmla="*/ 24 h 128"/>
              <a:gd name="T2" fmla="*/ 32 w 40"/>
              <a:gd name="T3" fmla="*/ 12 h 128"/>
              <a:gd name="T4" fmla="*/ 20 w 40"/>
              <a:gd name="T5" fmla="*/ 0 h 128"/>
              <a:gd name="T6" fmla="*/ 8 w 40"/>
              <a:gd name="T7" fmla="*/ 12 h 128"/>
              <a:gd name="T8" fmla="*/ 8 w 40"/>
              <a:gd name="T9" fmla="*/ 24 h 128"/>
              <a:gd name="T10" fmla="*/ 0 w 40"/>
              <a:gd name="T11" fmla="*/ 40 h 128"/>
              <a:gd name="T12" fmla="*/ 8 w 40"/>
              <a:gd name="T13" fmla="*/ 56 h 128"/>
              <a:gd name="T14" fmla="*/ 8 w 40"/>
              <a:gd name="T15" fmla="*/ 116 h 128"/>
              <a:gd name="T16" fmla="*/ 20 w 40"/>
              <a:gd name="T17" fmla="*/ 128 h 128"/>
              <a:gd name="T18" fmla="*/ 32 w 40"/>
              <a:gd name="T19" fmla="*/ 116 h 128"/>
              <a:gd name="T20" fmla="*/ 32 w 40"/>
              <a:gd name="T21" fmla="*/ 56 h 128"/>
              <a:gd name="T22" fmla="*/ 40 w 40"/>
              <a:gd name="T23" fmla="*/ 40 h 128"/>
              <a:gd name="T24" fmla="*/ 32 w 40"/>
              <a:gd name="T25" fmla="*/ 24 h 128"/>
              <a:gd name="T26" fmla="*/ 16 w 40"/>
              <a:gd name="T27" fmla="*/ 12 h 128"/>
              <a:gd name="T28" fmla="*/ 20 w 40"/>
              <a:gd name="T29" fmla="*/ 8 h 128"/>
              <a:gd name="T30" fmla="*/ 24 w 40"/>
              <a:gd name="T31" fmla="*/ 12 h 128"/>
              <a:gd name="T32" fmla="*/ 24 w 40"/>
              <a:gd name="T33" fmla="*/ 20 h 128"/>
              <a:gd name="T34" fmla="*/ 20 w 40"/>
              <a:gd name="T35" fmla="*/ 20 h 128"/>
              <a:gd name="T36" fmla="*/ 16 w 40"/>
              <a:gd name="T37" fmla="*/ 20 h 128"/>
              <a:gd name="T38" fmla="*/ 16 w 40"/>
              <a:gd name="T39" fmla="*/ 12 h 128"/>
              <a:gd name="T40" fmla="*/ 24 w 40"/>
              <a:gd name="T41" fmla="*/ 116 h 128"/>
              <a:gd name="T42" fmla="*/ 20 w 40"/>
              <a:gd name="T43" fmla="*/ 120 h 128"/>
              <a:gd name="T44" fmla="*/ 16 w 40"/>
              <a:gd name="T45" fmla="*/ 116 h 128"/>
              <a:gd name="T46" fmla="*/ 16 w 40"/>
              <a:gd name="T47" fmla="*/ 60 h 128"/>
              <a:gd name="T48" fmla="*/ 20 w 40"/>
              <a:gd name="T49" fmla="*/ 60 h 128"/>
              <a:gd name="T50" fmla="*/ 24 w 40"/>
              <a:gd name="T51" fmla="*/ 60 h 128"/>
              <a:gd name="T52" fmla="*/ 24 w 40"/>
              <a:gd name="T53" fmla="*/ 116 h 128"/>
              <a:gd name="T54" fmla="*/ 31 w 40"/>
              <a:gd name="T55" fmla="*/ 43 h 128"/>
              <a:gd name="T56" fmla="*/ 31 w 40"/>
              <a:gd name="T57" fmla="*/ 44 h 128"/>
              <a:gd name="T58" fmla="*/ 30 w 40"/>
              <a:gd name="T59" fmla="*/ 47 h 128"/>
              <a:gd name="T60" fmla="*/ 30 w 40"/>
              <a:gd name="T61" fmla="*/ 47 h 128"/>
              <a:gd name="T62" fmla="*/ 27 w 40"/>
              <a:gd name="T63" fmla="*/ 50 h 128"/>
              <a:gd name="T64" fmla="*/ 27 w 40"/>
              <a:gd name="T65" fmla="*/ 50 h 128"/>
              <a:gd name="T66" fmla="*/ 24 w 40"/>
              <a:gd name="T67" fmla="*/ 51 h 128"/>
              <a:gd name="T68" fmla="*/ 20 w 40"/>
              <a:gd name="T69" fmla="*/ 52 h 128"/>
              <a:gd name="T70" fmla="*/ 16 w 40"/>
              <a:gd name="T71" fmla="*/ 51 h 128"/>
              <a:gd name="T72" fmla="*/ 13 w 40"/>
              <a:gd name="T73" fmla="*/ 50 h 128"/>
              <a:gd name="T74" fmla="*/ 13 w 40"/>
              <a:gd name="T75" fmla="*/ 50 h 128"/>
              <a:gd name="T76" fmla="*/ 10 w 40"/>
              <a:gd name="T77" fmla="*/ 47 h 128"/>
              <a:gd name="T78" fmla="*/ 10 w 40"/>
              <a:gd name="T79" fmla="*/ 47 h 128"/>
              <a:gd name="T80" fmla="*/ 9 w 40"/>
              <a:gd name="T81" fmla="*/ 44 h 128"/>
              <a:gd name="T82" fmla="*/ 9 w 40"/>
              <a:gd name="T83" fmla="*/ 43 h 128"/>
              <a:gd name="T84" fmla="*/ 8 w 40"/>
              <a:gd name="T85" fmla="*/ 40 h 128"/>
              <a:gd name="T86" fmla="*/ 9 w 40"/>
              <a:gd name="T87" fmla="*/ 37 h 128"/>
              <a:gd name="T88" fmla="*/ 9 w 40"/>
              <a:gd name="T89" fmla="*/ 36 h 128"/>
              <a:gd name="T90" fmla="*/ 10 w 40"/>
              <a:gd name="T91" fmla="*/ 33 h 128"/>
              <a:gd name="T92" fmla="*/ 10 w 40"/>
              <a:gd name="T93" fmla="*/ 33 h 128"/>
              <a:gd name="T94" fmla="*/ 13 w 40"/>
              <a:gd name="T95" fmla="*/ 30 h 128"/>
              <a:gd name="T96" fmla="*/ 13 w 40"/>
              <a:gd name="T97" fmla="*/ 30 h 128"/>
              <a:gd name="T98" fmla="*/ 16 w 40"/>
              <a:gd name="T99" fmla="*/ 29 h 128"/>
              <a:gd name="T100" fmla="*/ 20 w 40"/>
              <a:gd name="T101" fmla="*/ 28 h 128"/>
              <a:gd name="T102" fmla="*/ 24 w 40"/>
              <a:gd name="T103" fmla="*/ 29 h 128"/>
              <a:gd name="T104" fmla="*/ 27 w 40"/>
              <a:gd name="T105" fmla="*/ 30 h 128"/>
              <a:gd name="T106" fmla="*/ 27 w 40"/>
              <a:gd name="T107" fmla="*/ 30 h 128"/>
              <a:gd name="T108" fmla="*/ 30 w 40"/>
              <a:gd name="T109" fmla="*/ 33 h 128"/>
              <a:gd name="T110" fmla="*/ 30 w 40"/>
              <a:gd name="T111" fmla="*/ 33 h 128"/>
              <a:gd name="T112" fmla="*/ 31 w 40"/>
              <a:gd name="T113" fmla="*/ 36 h 128"/>
              <a:gd name="T114" fmla="*/ 31 w 40"/>
              <a:gd name="T115" fmla="*/ 37 h 128"/>
              <a:gd name="T116" fmla="*/ 32 w 40"/>
              <a:gd name="T117" fmla="*/ 40 h 128"/>
              <a:gd name="T118" fmla="*/ 31 w 40"/>
              <a:gd name="T11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9" h="530">
                <a:moveTo>
                  <a:pt x="133" y="99"/>
                </a:moveTo>
                <a:cubicBezTo>
                  <a:pt x="133" y="50"/>
                  <a:pt x="133" y="50"/>
                  <a:pt x="133" y="50"/>
                </a:cubicBezTo>
                <a:cubicBezTo>
                  <a:pt x="133" y="21"/>
                  <a:pt x="112" y="0"/>
                  <a:pt x="83" y="0"/>
                </a:cubicBezTo>
                <a:cubicBezTo>
                  <a:pt x="54" y="0"/>
                  <a:pt x="33" y="21"/>
                  <a:pt x="33" y="50"/>
                </a:cubicBezTo>
                <a:cubicBezTo>
                  <a:pt x="33" y="99"/>
                  <a:pt x="33" y="99"/>
                  <a:pt x="33" y="99"/>
                </a:cubicBezTo>
                <a:cubicBezTo>
                  <a:pt x="12" y="116"/>
                  <a:pt x="0" y="137"/>
                  <a:pt x="0" y="166"/>
                </a:cubicBezTo>
                <a:cubicBezTo>
                  <a:pt x="0" y="195"/>
                  <a:pt x="12" y="215"/>
                  <a:pt x="33" y="232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3" y="510"/>
                  <a:pt x="54" y="530"/>
                  <a:pt x="83" y="530"/>
                </a:cubicBezTo>
                <a:cubicBezTo>
                  <a:pt x="112" y="530"/>
                  <a:pt x="133" y="510"/>
                  <a:pt x="133" y="481"/>
                </a:cubicBezTo>
                <a:cubicBezTo>
                  <a:pt x="133" y="232"/>
                  <a:pt x="133" y="232"/>
                  <a:pt x="133" y="232"/>
                </a:cubicBezTo>
                <a:cubicBezTo>
                  <a:pt x="153" y="215"/>
                  <a:pt x="166" y="195"/>
                  <a:pt x="166" y="166"/>
                </a:cubicBezTo>
                <a:cubicBezTo>
                  <a:pt x="166" y="137"/>
                  <a:pt x="153" y="116"/>
                  <a:pt x="133" y="99"/>
                </a:cubicBezTo>
                <a:close/>
                <a:moveTo>
                  <a:pt x="66" y="50"/>
                </a:moveTo>
                <a:cubicBezTo>
                  <a:pt x="66" y="41"/>
                  <a:pt x="75" y="33"/>
                  <a:pt x="83" y="33"/>
                </a:cubicBezTo>
                <a:cubicBezTo>
                  <a:pt x="91" y="33"/>
                  <a:pt x="99" y="41"/>
                  <a:pt x="99" y="50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3"/>
                  <a:pt x="87" y="83"/>
                  <a:pt x="83" y="83"/>
                </a:cubicBezTo>
                <a:cubicBezTo>
                  <a:pt x="79" y="83"/>
                  <a:pt x="70" y="83"/>
                  <a:pt x="66" y="83"/>
                </a:cubicBezTo>
                <a:lnTo>
                  <a:pt x="66" y="50"/>
                </a:lnTo>
                <a:close/>
                <a:moveTo>
                  <a:pt x="99" y="481"/>
                </a:moveTo>
                <a:cubicBezTo>
                  <a:pt x="99" y="489"/>
                  <a:pt x="91" y="497"/>
                  <a:pt x="83" y="497"/>
                </a:cubicBezTo>
                <a:cubicBezTo>
                  <a:pt x="75" y="497"/>
                  <a:pt x="66" y="489"/>
                  <a:pt x="66" y="481"/>
                </a:cubicBezTo>
                <a:cubicBezTo>
                  <a:pt x="66" y="249"/>
                  <a:pt x="66" y="249"/>
                  <a:pt x="66" y="249"/>
                </a:cubicBezTo>
                <a:cubicBezTo>
                  <a:pt x="70" y="249"/>
                  <a:pt x="79" y="249"/>
                  <a:pt x="83" y="249"/>
                </a:cubicBezTo>
                <a:cubicBezTo>
                  <a:pt x="87" y="249"/>
                  <a:pt x="95" y="249"/>
                  <a:pt x="99" y="249"/>
                </a:cubicBezTo>
                <a:lnTo>
                  <a:pt x="99" y="481"/>
                </a:lnTo>
                <a:close/>
                <a:moveTo>
                  <a:pt x="128" y="178"/>
                </a:moveTo>
                <a:cubicBezTo>
                  <a:pt x="128" y="182"/>
                  <a:pt x="128" y="182"/>
                  <a:pt x="128" y="182"/>
                </a:cubicBezTo>
                <a:cubicBezTo>
                  <a:pt x="128" y="186"/>
                  <a:pt x="124" y="191"/>
                  <a:pt x="124" y="195"/>
                </a:cubicBezTo>
                <a:cubicBezTo>
                  <a:pt x="120" y="199"/>
                  <a:pt x="116" y="203"/>
                  <a:pt x="112" y="207"/>
                </a:cubicBezTo>
                <a:cubicBezTo>
                  <a:pt x="108" y="207"/>
                  <a:pt x="104" y="211"/>
                  <a:pt x="99" y="211"/>
                </a:cubicBezTo>
                <a:cubicBezTo>
                  <a:pt x="95" y="215"/>
                  <a:pt x="87" y="215"/>
                  <a:pt x="83" y="215"/>
                </a:cubicBezTo>
                <a:cubicBezTo>
                  <a:pt x="79" y="215"/>
                  <a:pt x="70" y="215"/>
                  <a:pt x="66" y="211"/>
                </a:cubicBezTo>
                <a:cubicBezTo>
                  <a:pt x="62" y="211"/>
                  <a:pt x="58" y="207"/>
                  <a:pt x="54" y="207"/>
                </a:cubicBezTo>
                <a:cubicBezTo>
                  <a:pt x="50" y="203"/>
                  <a:pt x="46" y="199"/>
                  <a:pt x="41" y="195"/>
                </a:cubicBezTo>
                <a:cubicBezTo>
                  <a:pt x="41" y="191"/>
                  <a:pt x="37" y="186"/>
                  <a:pt x="37" y="182"/>
                </a:cubicBezTo>
                <a:cubicBezTo>
                  <a:pt x="37" y="182"/>
                  <a:pt x="37" y="182"/>
                  <a:pt x="37" y="178"/>
                </a:cubicBezTo>
                <a:cubicBezTo>
                  <a:pt x="33" y="174"/>
                  <a:pt x="33" y="170"/>
                  <a:pt x="33" y="166"/>
                </a:cubicBezTo>
                <a:cubicBezTo>
                  <a:pt x="33" y="162"/>
                  <a:pt x="33" y="157"/>
                  <a:pt x="37" y="153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37" y="145"/>
                  <a:pt x="41" y="141"/>
                  <a:pt x="41" y="137"/>
                </a:cubicBezTo>
                <a:cubicBezTo>
                  <a:pt x="46" y="133"/>
                  <a:pt x="50" y="128"/>
                  <a:pt x="54" y="124"/>
                </a:cubicBezTo>
                <a:cubicBezTo>
                  <a:pt x="58" y="124"/>
                  <a:pt x="62" y="120"/>
                  <a:pt x="66" y="120"/>
                </a:cubicBezTo>
                <a:cubicBezTo>
                  <a:pt x="70" y="116"/>
                  <a:pt x="79" y="116"/>
                  <a:pt x="83" y="116"/>
                </a:cubicBezTo>
                <a:cubicBezTo>
                  <a:pt x="87" y="116"/>
                  <a:pt x="95" y="116"/>
                  <a:pt x="99" y="120"/>
                </a:cubicBezTo>
                <a:cubicBezTo>
                  <a:pt x="104" y="120"/>
                  <a:pt x="108" y="124"/>
                  <a:pt x="112" y="124"/>
                </a:cubicBezTo>
                <a:cubicBezTo>
                  <a:pt x="116" y="128"/>
                  <a:pt x="120" y="133"/>
                  <a:pt x="124" y="137"/>
                </a:cubicBezTo>
                <a:cubicBezTo>
                  <a:pt x="124" y="141"/>
                  <a:pt x="128" y="145"/>
                  <a:pt x="128" y="149"/>
                </a:cubicBezTo>
                <a:cubicBezTo>
                  <a:pt x="128" y="149"/>
                  <a:pt x="128" y="149"/>
                  <a:pt x="128" y="153"/>
                </a:cubicBezTo>
                <a:cubicBezTo>
                  <a:pt x="133" y="157"/>
                  <a:pt x="133" y="162"/>
                  <a:pt x="133" y="166"/>
                </a:cubicBezTo>
                <a:cubicBezTo>
                  <a:pt x="133" y="170"/>
                  <a:pt x="133" y="174"/>
                  <a:pt x="128" y="178"/>
                </a:cubicBezTo>
                <a:close/>
                <a:moveTo>
                  <a:pt x="495" y="99"/>
                </a:moveTo>
                <a:cubicBezTo>
                  <a:pt x="495" y="50"/>
                  <a:pt x="495" y="50"/>
                  <a:pt x="495" y="50"/>
                </a:cubicBezTo>
                <a:cubicBezTo>
                  <a:pt x="495" y="21"/>
                  <a:pt x="475" y="0"/>
                  <a:pt x="446" y="0"/>
                </a:cubicBezTo>
                <a:cubicBezTo>
                  <a:pt x="417" y="0"/>
                  <a:pt x="396" y="21"/>
                  <a:pt x="396" y="50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375" y="116"/>
                  <a:pt x="363" y="137"/>
                  <a:pt x="363" y="166"/>
                </a:cubicBezTo>
                <a:cubicBezTo>
                  <a:pt x="363" y="195"/>
                  <a:pt x="375" y="215"/>
                  <a:pt x="396" y="232"/>
                </a:cubicBezTo>
                <a:cubicBezTo>
                  <a:pt x="396" y="481"/>
                  <a:pt x="396" y="481"/>
                  <a:pt x="396" y="481"/>
                </a:cubicBezTo>
                <a:cubicBezTo>
                  <a:pt x="396" y="510"/>
                  <a:pt x="417" y="530"/>
                  <a:pt x="446" y="530"/>
                </a:cubicBezTo>
                <a:cubicBezTo>
                  <a:pt x="475" y="530"/>
                  <a:pt x="495" y="510"/>
                  <a:pt x="495" y="481"/>
                </a:cubicBezTo>
                <a:cubicBezTo>
                  <a:pt x="495" y="232"/>
                  <a:pt x="495" y="232"/>
                  <a:pt x="495" y="232"/>
                </a:cubicBezTo>
                <a:cubicBezTo>
                  <a:pt x="516" y="215"/>
                  <a:pt x="529" y="195"/>
                  <a:pt x="529" y="166"/>
                </a:cubicBezTo>
                <a:cubicBezTo>
                  <a:pt x="529" y="137"/>
                  <a:pt x="516" y="116"/>
                  <a:pt x="495" y="99"/>
                </a:cubicBezTo>
                <a:close/>
                <a:moveTo>
                  <a:pt x="429" y="50"/>
                </a:moveTo>
                <a:cubicBezTo>
                  <a:pt x="429" y="41"/>
                  <a:pt x="437" y="33"/>
                  <a:pt x="446" y="33"/>
                </a:cubicBezTo>
                <a:cubicBezTo>
                  <a:pt x="454" y="33"/>
                  <a:pt x="462" y="41"/>
                  <a:pt x="462" y="50"/>
                </a:cubicBezTo>
                <a:cubicBezTo>
                  <a:pt x="462" y="83"/>
                  <a:pt x="462" y="83"/>
                  <a:pt x="462" y="83"/>
                </a:cubicBezTo>
                <a:cubicBezTo>
                  <a:pt x="458" y="83"/>
                  <a:pt x="450" y="83"/>
                  <a:pt x="446" y="83"/>
                </a:cubicBezTo>
                <a:cubicBezTo>
                  <a:pt x="442" y="83"/>
                  <a:pt x="433" y="83"/>
                  <a:pt x="429" y="83"/>
                </a:cubicBezTo>
                <a:lnTo>
                  <a:pt x="429" y="50"/>
                </a:lnTo>
                <a:close/>
                <a:moveTo>
                  <a:pt x="462" y="481"/>
                </a:moveTo>
                <a:cubicBezTo>
                  <a:pt x="462" y="489"/>
                  <a:pt x="454" y="497"/>
                  <a:pt x="446" y="497"/>
                </a:cubicBezTo>
                <a:cubicBezTo>
                  <a:pt x="437" y="497"/>
                  <a:pt x="429" y="489"/>
                  <a:pt x="429" y="481"/>
                </a:cubicBezTo>
                <a:cubicBezTo>
                  <a:pt x="429" y="249"/>
                  <a:pt x="429" y="249"/>
                  <a:pt x="429" y="249"/>
                </a:cubicBezTo>
                <a:cubicBezTo>
                  <a:pt x="433" y="249"/>
                  <a:pt x="442" y="249"/>
                  <a:pt x="446" y="249"/>
                </a:cubicBezTo>
                <a:cubicBezTo>
                  <a:pt x="450" y="249"/>
                  <a:pt x="458" y="249"/>
                  <a:pt x="462" y="249"/>
                </a:cubicBezTo>
                <a:lnTo>
                  <a:pt x="462" y="481"/>
                </a:lnTo>
                <a:close/>
                <a:moveTo>
                  <a:pt x="491" y="178"/>
                </a:moveTo>
                <a:cubicBezTo>
                  <a:pt x="491" y="182"/>
                  <a:pt x="491" y="182"/>
                  <a:pt x="491" y="182"/>
                </a:cubicBezTo>
                <a:cubicBezTo>
                  <a:pt x="491" y="186"/>
                  <a:pt x="487" y="191"/>
                  <a:pt x="487" y="195"/>
                </a:cubicBezTo>
                <a:cubicBezTo>
                  <a:pt x="483" y="199"/>
                  <a:pt x="479" y="203"/>
                  <a:pt x="475" y="207"/>
                </a:cubicBezTo>
                <a:cubicBezTo>
                  <a:pt x="471" y="207"/>
                  <a:pt x="466" y="211"/>
                  <a:pt x="462" y="211"/>
                </a:cubicBezTo>
                <a:cubicBezTo>
                  <a:pt x="458" y="215"/>
                  <a:pt x="450" y="215"/>
                  <a:pt x="446" y="215"/>
                </a:cubicBezTo>
                <a:cubicBezTo>
                  <a:pt x="442" y="215"/>
                  <a:pt x="433" y="215"/>
                  <a:pt x="429" y="211"/>
                </a:cubicBezTo>
                <a:cubicBezTo>
                  <a:pt x="425" y="211"/>
                  <a:pt x="421" y="207"/>
                  <a:pt x="417" y="207"/>
                </a:cubicBezTo>
                <a:cubicBezTo>
                  <a:pt x="413" y="203"/>
                  <a:pt x="408" y="199"/>
                  <a:pt x="404" y="195"/>
                </a:cubicBezTo>
                <a:cubicBezTo>
                  <a:pt x="404" y="191"/>
                  <a:pt x="400" y="186"/>
                  <a:pt x="400" y="182"/>
                </a:cubicBezTo>
                <a:cubicBezTo>
                  <a:pt x="400" y="182"/>
                  <a:pt x="400" y="182"/>
                  <a:pt x="400" y="178"/>
                </a:cubicBezTo>
                <a:cubicBezTo>
                  <a:pt x="396" y="174"/>
                  <a:pt x="396" y="170"/>
                  <a:pt x="396" y="166"/>
                </a:cubicBezTo>
                <a:cubicBezTo>
                  <a:pt x="396" y="162"/>
                  <a:pt x="396" y="157"/>
                  <a:pt x="400" y="153"/>
                </a:cubicBezTo>
                <a:cubicBezTo>
                  <a:pt x="400" y="149"/>
                  <a:pt x="400" y="149"/>
                  <a:pt x="400" y="149"/>
                </a:cubicBezTo>
                <a:cubicBezTo>
                  <a:pt x="400" y="145"/>
                  <a:pt x="404" y="141"/>
                  <a:pt x="404" y="137"/>
                </a:cubicBezTo>
                <a:cubicBezTo>
                  <a:pt x="408" y="133"/>
                  <a:pt x="413" y="128"/>
                  <a:pt x="417" y="124"/>
                </a:cubicBezTo>
                <a:cubicBezTo>
                  <a:pt x="421" y="124"/>
                  <a:pt x="425" y="120"/>
                  <a:pt x="429" y="120"/>
                </a:cubicBezTo>
                <a:cubicBezTo>
                  <a:pt x="433" y="116"/>
                  <a:pt x="442" y="116"/>
                  <a:pt x="446" y="116"/>
                </a:cubicBezTo>
                <a:cubicBezTo>
                  <a:pt x="450" y="116"/>
                  <a:pt x="458" y="116"/>
                  <a:pt x="462" y="120"/>
                </a:cubicBezTo>
                <a:cubicBezTo>
                  <a:pt x="466" y="120"/>
                  <a:pt x="471" y="124"/>
                  <a:pt x="475" y="124"/>
                </a:cubicBezTo>
                <a:cubicBezTo>
                  <a:pt x="479" y="128"/>
                  <a:pt x="483" y="133"/>
                  <a:pt x="487" y="137"/>
                </a:cubicBezTo>
                <a:cubicBezTo>
                  <a:pt x="487" y="141"/>
                  <a:pt x="491" y="145"/>
                  <a:pt x="491" y="149"/>
                </a:cubicBezTo>
                <a:cubicBezTo>
                  <a:pt x="491" y="149"/>
                  <a:pt x="491" y="149"/>
                  <a:pt x="491" y="153"/>
                </a:cubicBezTo>
                <a:cubicBezTo>
                  <a:pt x="495" y="157"/>
                  <a:pt x="495" y="162"/>
                  <a:pt x="495" y="166"/>
                </a:cubicBezTo>
                <a:cubicBezTo>
                  <a:pt x="495" y="170"/>
                  <a:pt x="495" y="174"/>
                  <a:pt x="491" y="178"/>
                </a:cubicBezTo>
                <a:close/>
                <a:moveTo>
                  <a:pt x="314" y="298"/>
                </a:moveTo>
                <a:cubicBezTo>
                  <a:pt x="314" y="50"/>
                  <a:pt x="314" y="50"/>
                  <a:pt x="314" y="50"/>
                </a:cubicBezTo>
                <a:cubicBezTo>
                  <a:pt x="314" y="21"/>
                  <a:pt x="293" y="0"/>
                  <a:pt x="264" y="0"/>
                </a:cubicBezTo>
                <a:cubicBezTo>
                  <a:pt x="235" y="0"/>
                  <a:pt x="215" y="21"/>
                  <a:pt x="215" y="50"/>
                </a:cubicBezTo>
                <a:cubicBezTo>
                  <a:pt x="215" y="298"/>
                  <a:pt x="215" y="298"/>
                  <a:pt x="215" y="298"/>
                </a:cubicBezTo>
                <a:cubicBezTo>
                  <a:pt x="194" y="315"/>
                  <a:pt x="181" y="336"/>
                  <a:pt x="181" y="365"/>
                </a:cubicBezTo>
                <a:cubicBezTo>
                  <a:pt x="181" y="394"/>
                  <a:pt x="194" y="414"/>
                  <a:pt x="215" y="431"/>
                </a:cubicBezTo>
                <a:cubicBezTo>
                  <a:pt x="215" y="481"/>
                  <a:pt x="215" y="481"/>
                  <a:pt x="215" y="481"/>
                </a:cubicBezTo>
                <a:cubicBezTo>
                  <a:pt x="215" y="510"/>
                  <a:pt x="235" y="530"/>
                  <a:pt x="264" y="530"/>
                </a:cubicBezTo>
                <a:cubicBezTo>
                  <a:pt x="293" y="530"/>
                  <a:pt x="314" y="510"/>
                  <a:pt x="314" y="481"/>
                </a:cubicBezTo>
                <a:cubicBezTo>
                  <a:pt x="314" y="431"/>
                  <a:pt x="314" y="431"/>
                  <a:pt x="314" y="431"/>
                </a:cubicBezTo>
                <a:cubicBezTo>
                  <a:pt x="335" y="414"/>
                  <a:pt x="347" y="394"/>
                  <a:pt x="347" y="365"/>
                </a:cubicBezTo>
                <a:cubicBezTo>
                  <a:pt x="347" y="336"/>
                  <a:pt x="335" y="315"/>
                  <a:pt x="314" y="298"/>
                </a:cubicBezTo>
                <a:close/>
                <a:moveTo>
                  <a:pt x="248" y="50"/>
                </a:moveTo>
                <a:cubicBezTo>
                  <a:pt x="248" y="41"/>
                  <a:pt x="256" y="33"/>
                  <a:pt x="264" y="33"/>
                </a:cubicBezTo>
                <a:cubicBezTo>
                  <a:pt x="273" y="33"/>
                  <a:pt x="281" y="41"/>
                  <a:pt x="281" y="50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77" y="282"/>
                  <a:pt x="268" y="282"/>
                  <a:pt x="264" y="282"/>
                </a:cubicBezTo>
                <a:cubicBezTo>
                  <a:pt x="260" y="282"/>
                  <a:pt x="252" y="282"/>
                  <a:pt x="248" y="282"/>
                </a:cubicBezTo>
                <a:lnTo>
                  <a:pt x="248" y="50"/>
                </a:lnTo>
                <a:close/>
                <a:moveTo>
                  <a:pt x="281" y="481"/>
                </a:moveTo>
                <a:cubicBezTo>
                  <a:pt x="281" y="489"/>
                  <a:pt x="273" y="497"/>
                  <a:pt x="264" y="497"/>
                </a:cubicBezTo>
                <a:cubicBezTo>
                  <a:pt x="256" y="497"/>
                  <a:pt x="248" y="489"/>
                  <a:pt x="248" y="481"/>
                </a:cubicBezTo>
                <a:cubicBezTo>
                  <a:pt x="248" y="448"/>
                  <a:pt x="248" y="448"/>
                  <a:pt x="248" y="448"/>
                </a:cubicBezTo>
                <a:cubicBezTo>
                  <a:pt x="252" y="448"/>
                  <a:pt x="260" y="448"/>
                  <a:pt x="264" y="448"/>
                </a:cubicBezTo>
                <a:cubicBezTo>
                  <a:pt x="268" y="448"/>
                  <a:pt x="277" y="448"/>
                  <a:pt x="281" y="448"/>
                </a:cubicBezTo>
                <a:lnTo>
                  <a:pt x="281" y="481"/>
                </a:lnTo>
                <a:close/>
                <a:moveTo>
                  <a:pt x="310" y="377"/>
                </a:moveTo>
                <a:cubicBezTo>
                  <a:pt x="310" y="381"/>
                  <a:pt x="310" y="381"/>
                  <a:pt x="310" y="381"/>
                </a:cubicBezTo>
                <a:cubicBezTo>
                  <a:pt x="310" y="385"/>
                  <a:pt x="306" y="389"/>
                  <a:pt x="306" y="394"/>
                </a:cubicBezTo>
                <a:cubicBezTo>
                  <a:pt x="302" y="398"/>
                  <a:pt x="297" y="402"/>
                  <a:pt x="293" y="406"/>
                </a:cubicBezTo>
                <a:cubicBezTo>
                  <a:pt x="289" y="406"/>
                  <a:pt x="285" y="410"/>
                  <a:pt x="281" y="410"/>
                </a:cubicBezTo>
                <a:cubicBezTo>
                  <a:pt x="277" y="414"/>
                  <a:pt x="268" y="414"/>
                  <a:pt x="264" y="414"/>
                </a:cubicBezTo>
                <a:cubicBezTo>
                  <a:pt x="260" y="414"/>
                  <a:pt x="252" y="414"/>
                  <a:pt x="248" y="410"/>
                </a:cubicBezTo>
                <a:cubicBezTo>
                  <a:pt x="244" y="410"/>
                  <a:pt x="239" y="406"/>
                  <a:pt x="235" y="406"/>
                </a:cubicBezTo>
                <a:cubicBezTo>
                  <a:pt x="231" y="402"/>
                  <a:pt x="227" y="398"/>
                  <a:pt x="223" y="394"/>
                </a:cubicBezTo>
                <a:cubicBezTo>
                  <a:pt x="223" y="389"/>
                  <a:pt x="219" y="385"/>
                  <a:pt x="219" y="381"/>
                </a:cubicBezTo>
                <a:cubicBezTo>
                  <a:pt x="219" y="381"/>
                  <a:pt x="219" y="381"/>
                  <a:pt x="219" y="377"/>
                </a:cubicBezTo>
                <a:cubicBezTo>
                  <a:pt x="215" y="373"/>
                  <a:pt x="215" y="369"/>
                  <a:pt x="215" y="365"/>
                </a:cubicBezTo>
                <a:cubicBezTo>
                  <a:pt x="215" y="360"/>
                  <a:pt x="215" y="356"/>
                  <a:pt x="219" y="352"/>
                </a:cubicBezTo>
                <a:cubicBezTo>
                  <a:pt x="219" y="348"/>
                  <a:pt x="219" y="348"/>
                  <a:pt x="219" y="348"/>
                </a:cubicBezTo>
                <a:cubicBezTo>
                  <a:pt x="219" y="344"/>
                  <a:pt x="223" y="340"/>
                  <a:pt x="223" y="336"/>
                </a:cubicBezTo>
                <a:cubicBezTo>
                  <a:pt x="227" y="331"/>
                  <a:pt x="231" y="327"/>
                  <a:pt x="235" y="323"/>
                </a:cubicBezTo>
                <a:cubicBezTo>
                  <a:pt x="239" y="323"/>
                  <a:pt x="244" y="319"/>
                  <a:pt x="248" y="319"/>
                </a:cubicBezTo>
                <a:cubicBezTo>
                  <a:pt x="252" y="315"/>
                  <a:pt x="260" y="315"/>
                  <a:pt x="264" y="315"/>
                </a:cubicBezTo>
                <a:cubicBezTo>
                  <a:pt x="268" y="315"/>
                  <a:pt x="277" y="315"/>
                  <a:pt x="281" y="319"/>
                </a:cubicBezTo>
                <a:cubicBezTo>
                  <a:pt x="285" y="319"/>
                  <a:pt x="289" y="323"/>
                  <a:pt x="293" y="323"/>
                </a:cubicBezTo>
                <a:cubicBezTo>
                  <a:pt x="297" y="327"/>
                  <a:pt x="302" y="331"/>
                  <a:pt x="306" y="336"/>
                </a:cubicBezTo>
                <a:cubicBezTo>
                  <a:pt x="306" y="340"/>
                  <a:pt x="310" y="344"/>
                  <a:pt x="310" y="348"/>
                </a:cubicBezTo>
                <a:cubicBezTo>
                  <a:pt x="310" y="348"/>
                  <a:pt x="310" y="348"/>
                  <a:pt x="310" y="352"/>
                </a:cubicBezTo>
                <a:cubicBezTo>
                  <a:pt x="314" y="356"/>
                  <a:pt x="314" y="360"/>
                  <a:pt x="314" y="365"/>
                </a:cubicBezTo>
                <a:cubicBezTo>
                  <a:pt x="314" y="369"/>
                  <a:pt x="314" y="373"/>
                  <a:pt x="310" y="3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50" name="图标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46681" y="1501468"/>
            <a:ext cx="477807" cy="46282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654" h="633">
                <a:moveTo>
                  <a:pt x="327" y="388"/>
                </a:moveTo>
                <a:cubicBezTo>
                  <a:pt x="327" y="365"/>
                  <a:pt x="346" y="347"/>
                  <a:pt x="368" y="347"/>
                </a:cubicBezTo>
                <a:cubicBezTo>
                  <a:pt x="391" y="347"/>
                  <a:pt x="409" y="365"/>
                  <a:pt x="409" y="388"/>
                </a:cubicBezTo>
                <a:cubicBezTo>
                  <a:pt x="409" y="410"/>
                  <a:pt x="391" y="429"/>
                  <a:pt x="368" y="429"/>
                </a:cubicBezTo>
                <a:cubicBezTo>
                  <a:pt x="346" y="429"/>
                  <a:pt x="327" y="410"/>
                  <a:pt x="327" y="388"/>
                </a:cubicBezTo>
                <a:close/>
                <a:moveTo>
                  <a:pt x="592" y="245"/>
                </a:moveTo>
                <a:cubicBezTo>
                  <a:pt x="592" y="123"/>
                  <a:pt x="592" y="123"/>
                  <a:pt x="592" y="123"/>
                </a:cubicBezTo>
                <a:cubicBezTo>
                  <a:pt x="592" y="112"/>
                  <a:pt x="592" y="112"/>
                  <a:pt x="592" y="112"/>
                </a:cubicBezTo>
                <a:cubicBezTo>
                  <a:pt x="592" y="61"/>
                  <a:pt x="592" y="61"/>
                  <a:pt x="592" y="61"/>
                </a:cubicBezTo>
                <a:cubicBezTo>
                  <a:pt x="592" y="26"/>
                  <a:pt x="567" y="0"/>
                  <a:pt x="531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1"/>
                  <a:pt x="0" y="112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582"/>
                  <a:pt x="51" y="633"/>
                  <a:pt x="112" y="633"/>
                </a:cubicBezTo>
                <a:cubicBezTo>
                  <a:pt x="480" y="633"/>
                  <a:pt x="480" y="633"/>
                  <a:pt x="480" y="633"/>
                </a:cubicBezTo>
                <a:cubicBezTo>
                  <a:pt x="541" y="633"/>
                  <a:pt x="592" y="582"/>
                  <a:pt x="592" y="521"/>
                </a:cubicBezTo>
                <a:cubicBezTo>
                  <a:pt x="592" y="490"/>
                  <a:pt x="592" y="490"/>
                  <a:pt x="592" y="490"/>
                </a:cubicBezTo>
                <a:cubicBezTo>
                  <a:pt x="674" y="429"/>
                  <a:pt x="674" y="306"/>
                  <a:pt x="592" y="245"/>
                </a:cubicBezTo>
                <a:close/>
                <a:moveTo>
                  <a:pt x="112" y="41"/>
                </a:moveTo>
                <a:cubicBezTo>
                  <a:pt x="449" y="41"/>
                  <a:pt x="449" y="41"/>
                  <a:pt x="449" y="41"/>
                </a:cubicBezTo>
                <a:cubicBezTo>
                  <a:pt x="531" y="41"/>
                  <a:pt x="531" y="41"/>
                  <a:pt x="531" y="41"/>
                </a:cubicBezTo>
                <a:cubicBezTo>
                  <a:pt x="541" y="41"/>
                  <a:pt x="552" y="51"/>
                  <a:pt x="552" y="61"/>
                </a:cubicBezTo>
                <a:cubicBezTo>
                  <a:pt x="552" y="112"/>
                  <a:pt x="552" y="112"/>
                  <a:pt x="552" y="112"/>
                </a:cubicBezTo>
                <a:cubicBezTo>
                  <a:pt x="552" y="123"/>
                  <a:pt x="552" y="123"/>
                  <a:pt x="552" y="123"/>
                </a:cubicBezTo>
                <a:cubicBezTo>
                  <a:pt x="552" y="189"/>
                  <a:pt x="552" y="189"/>
                  <a:pt x="552" y="189"/>
                </a:cubicBezTo>
                <a:cubicBezTo>
                  <a:pt x="546" y="184"/>
                  <a:pt x="536" y="184"/>
                  <a:pt x="531" y="184"/>
                </a:cubicBezTo>
                <a:cubicBezTo>
                  <a:pt x="531" y="163"/>
                  <a:pt x="531" y="163"/>
                  <a:pt x="531" y="163"/>
                </a:cubicBezTo>
                <a:cubicBezTo>
                  <a:pt x="531" y="123"/>
                  <a:pt x="531" y="123"/>
                  <a:pt x="531" y="123"/>
                </a:cubicBezTo>
                <a:cubicBezTo>
                  <a:pt x="531" y="82"/>
                  <a:pt x="531" y="82"/>
                  <a:pt x="531" y="82"/>
                </a:cubicBezTo>
                <a:cubicBezTo>
                  <a:pt x="531" y="71"/>
                  <a:pt x="521" y="61"/>
                  <a:pt x="511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1" y="61"/>
                  <a:pt x="61" y="71"/>
                  <a:pt x="61" y="82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1" y="163"/>
                  <a:pt x="61" y="163"/>
                  <a:pt x="61" y="163"/>
                </a:cubicBezTo>
                <a:cubicBezTo>
                  <a:pt x="51" y="148"/>
                  <a:pt x="41" y="133"/>
                  <a:pt x="41" y="112"/>
                </a:cubicBezTo>
                <a:cubicBezTo>
                  <a:pt x="41" y="71"/>
                  <a:pt x="71" y="41"/>
                  <a:pt x="112" y="41"/>
                </a:cubicBezTo>
                <a:close/>
                <a:moveTo>
                  <a:pt x="511" y="102"/>
                </a:moveTo>
                <a:cubicBezTo>
                  <a:pt x="82" y="102"/>
                  <a:pt x="82" y="102"/>
                  <a:pt x="82" y="102"/>
                </a:cubicBezTo>
                <a:cubicBezTo>
                  <a:pt x="82" y="82"/>
                  <a:pt x="82" y="82"/>
                  <a:pt x="82" y="82"/>
                </a:cubicBezTo>
                <a:cubicBezTo>
                  <a:pt x="511" y="82"/>
                  <a:pt x="511" y="82"/>
                  <a:pt x="511" y="82"/>
                </a:cubicBezTo>
                <a:lnTo>
                  <a:pt x="511" y="102"/>
                </a:lnTo>
                <a:close/>
                <a:moveTo>
                  <a:pt x="511" y="123"/>
                </a:moveTo>
                <a:cubicBezTo>
                  <a:pt x="511" y="143"/>
                  <a:pt x="511" y="143"/>
                  <a:pt x="511" y="14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23"/>
                  <a:pt x="82" y="123"/>
                  <a:pt x="82" y="123"/>
                </a:cubicBezTo>
                <a:lnTo>
                  <a:pt x="511" y="123"/>
                </a:lnTo>
                <a:close/>
                <a:moveTo>
                  <a:pt x="511" y="163"/>
                </a:moveTo>
                <a:cubicBezTo>
                  <a:pt x="511" y="184"/>
                  <a:pt x="511" y="184"/>
                  <a:pt x="511" y="184"/>
                </a:cubicBezTo>
                <a:cubicBezTo>
                  <a:pt x="449" y="184"/>
                  <a:pt x="449" y="184"/>
                  <a:pt x="449" y="184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02" y="184"/>
                  <a:pt x="92" y="179"/>
                  <a:pt x="82" y="179"/>
                </a:cubicBezTo>
                <a:cubicBezTo>
                  <a:pt x="82" y="163"/>
                  <a:pt x="82" y="163"/>
                  <a:pt x="82" y="163"/>
                </a:cubicBezTo>
                <a:lnTo>
                  <a:pt x="511" y="163"/>
                </a:lnTo>
                <a:close/>
                <a:moveTo>
                  <a:pt x="552" y="521"/>
                </a:moveTo>
                <a:cubicBezTo>
                  <a:pt x="552" y="562"/>
                  <a:pt x="521" y="592"/>
                  <a:pt x="480" y="592"/>
                </a:cubicBezTo>
                <a:cubicBezTo>
                  <a:pt x="112" y="592"/>
                  <a:pt x="112" y="592"/>
                  <a:pt x="112" y="592"/>
                </a:cubicBezTo>
                <a:cubicBezTo>
                  <a:pt x="71" y="592"/>
                  <a:pt x="41" y="562"/>
                  <a:pt x="41" y="521"/>
                </a:cubicBezTo>
                <a:cubicBezTo>
                  <a:pt x="41" y="199"/>
                  <a:pt x="41" y="199"/>
                  <a:pt x="41" y="199"/>
                </a:cubicBezTo>
                <a:cubicBezTo>
                  <a:pt x="61" y="214"/>
                  <a:pt x="87" y="225"/>
                  <a:pt x="112" y="225"/>
                </a:cubicBezTo>
                <a:cubicBezTo>
                  <a:pt x="449" y="225"/>
                  <a:pt x="449" y="225"/>
                  <a:pt x="449" y="225"/>
                </a:cubicBezTo>
                <a:cubicBezTo>
                  <a:pt x="531" y="225"/>
                  <a:pt x="531" y="225"/>
                  <a:pt x="531" y="225"/>
                </a:cubicBezTo>
                <a:cubicBezTo>
                  <a:pt x="541" y="225"/>
                  <a:pt x="552" y="235"/>
                  <a:pt x="552" y="245"/>
                </a:cubicBezTo>
                <a:cubicBezTo>
                  <a:pt x="552" y="286"/>
                  <a:pt x="552" y="286"/>
                  <a:pt x="552" y="286"/>
                </a:cubicBezTo>
                <a:cubicBezTo>
                  <a:pt x="368" y="286"/>
                  <a:pt x="368" y="286"/>
                  <a:pt x="368" y="286"/>
                </a:cubicBezTo>
                <a:cubicBezTo>
                  <a:pt x="311" y="286"/>
                  <a:pt x="266" y="332"/>
                  <a:pt x="266" y="388"/>
                </a:cubicBezTo>
                <a:cubicBezTo>
                  <a:pt x="266" y="444"/>
                  <a:pt x="311" y="490"/>
                  <a:pt x="368" y="490"/>
                </a:cubicBezTo>
                <a:cubicBezTo>
                  <a:pt x="552" y="490"/>
                  <a:pt x="552" y="490"/>
                  <a:pt x="552" y="490"/>
                </a:cubicBezTo>
                <a:lnTo>
                  <a:pt x="552" y="521"/>
                </a:lnTo>
                <a:close/>
                <a:moveTo>
                  <a:pt x="577" y="449"/>
                </a:moveTo>
                <a:cubicBezTo>
                  <a:pt x="368" y="449"/>
                  <a:pt x="368" y="449"/>
                  <a:pt x="368" y="449"/>
                </a:cubicBezTo>
                <a:cubicBezTo>
                  <a:pt x="332" y="449"/>
                  <a:pt x="306" y="424"/>
                  <a:pt x="306" y="388"/>
                </a:cubicBezTo>
                <a:cubicBezTo>
                  <a:pt x="306" y="352"/>
                  <a:pt x="332" y="327"/>
                  <a:pt x="368" y="327"/>
                </a:cubicBezTo>
                <a:cubicBezTo>
                  <a:pt x="552" y="327"/>
                  <a:pt x="552" y="327"/>
                  <a:pt x="552" y="327"/>
                </a:cubicBezTo>
                <a:cubicBezTo>
                  <a:pt x="562" y="327"/>
                  <a:pt x="577" y="322"/>
                  <a:pt x="582" y="311"/>
                </a:cubicBezTo>
                <a:cubicBezTo>
                  <a:pt x="587" y="306"/>
                  <a:pt x="587" y="306"/>
                  <a:pt x="587" y="301"/>
                </a:cubicBezTo>
                <a:cubicBezTo>
                  <a:pt x="587" y="301"/>
                  <a:pt x="592" y="301"/>
                  <a:pt x="592" y="301"/>
                </a:cubicBezTo>
                <a:cubicBezTo>
                  <a:pt x="603" y="317"/>
                  <a:pt x="613" y="342"/>
                  <a:pt x="613" y="368"/>
                </a:cubicBezTo>
                <a:cubicBezTo>
                  <a:pt x="613" y="398"/>
                  <a:pt x="603" y="429"/>
                  <a:pt x="577" y="4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68" name="文本框 95"/>
          <p:cNvSpPr txBox="1"/>
          <p:nvPr>
            <p:custDataLst>
              <p:tags r:id="rId35"/>
            </p:custDataLst>
          </p:nvPr>
        </p:nvSpPr>
        <p:spPr>
          <a:xfrm>
            <a:off x="6992808" y="1340106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300">
                <a:solidFill>
                  <a:schemeClr val="lt2"/>
                </a:solidFill>
                <a:latin typeface="微软雅黑" charset="-122"/>
                <a:ea typeface="微软雅黑" charset="-122"/>
              </a:rPr>
              <a:t>引言</a:t>
            </a:r>
            <a:endParaRPr lang="en-US" altLang="zh-CN" spc="300">
              <a:solidFill>
                <a:schemeClr val="lt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3" name="文本框 95"/>
          <p:cNvSpPr txBox="1"/>
          <p:nvPr>
            <p:custDataLst>
              <p:tags r:id="rId36"/>
            </p:custDataLst>
          </p:nvPr>
        </p:nvSpPr>
        <p:spPr>
          <a:xfrm>
            <a:off x="5502143" y="2941054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charset="-122"/>
                <a:ea typeface="微软雅黑" charset="-122"/>
              </a:rPr>
              <a:t>接口设计</a:t>
            </a:r>
            <a:endParaRPr lang="en-US" altLang="zh-CN" spc="120">
              <a:solidFill>
                <a:schemeClr val="lt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" name="文本框 95"/>
          <p:cNvSpPr txBox="1"/>
          <p:nvPr>
            <p:custDataLst>
              <p:tags r:id="rId37"/>
            </p:custDataLst>
          </p:nvPr>
        </p:nvSpPr>
        <p:spPr>
          <a:xfrm>
            <a:off x="6992808" y="4218578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100">
                <a:solidFill>
                  <a:schemeClr val="lt2"/>
                </a:solidFill>
                <a:latin typeface="微软雅黑" charset="-122"/>
                <a:ea typeface="微软雅黑" charset="-122"/>
              </a:rPr>
              <a:t>非功能特性设计</a:t>
            </a:r>
            <a:endParaRPr lang="zh-CN" altLang="en-US" spc="100">
              <a:solidFill>
                <a:schemeClr val="lt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" name="文本框 95"/>
          <p:cNvSpPr txBox="1"/>
          <p:nvPr>
            <p:custDataLst>
              <p:tags r:id="rId38"/>
            </p:custDataLst>
          </p:nvPr>
        </p:nvSpPr>
        <p:spPr>
          <a:xfrm>
            <a:off x="8607157" y="2619399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charset="-122"/>
                <a:ea typeface="微软雅黑" charset="-122"/>
              </a:rPr>
              <a:t>总体设计</a:t>
            </a:r>
            <a:endParaRPr lang="en-US" altLang="zh-CN" spc="120">
              <a:solidFill>
                <a:schemeClr val="lt2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3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65150" y="1219200"/>
            <a:ext cx="3084830" cy="2286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可扩展能力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因为不同的称谓是用两张表关联关系来实现记录的，当一个玩家的已拥有称谓更新的时候，只需要添加对应的记录即可，不需要改变表的具体结构，也不需要新增哪些表。如果玩家消耗了某些道具，也只需要在对应的play_xxx中减去对应消耗数量的number即可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权限设计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权限设计分为，一般用户，和管理员用户，管理员用户可在游戏内旁观游戏，游戏内部也会具体设计出非法绘画的批判标准，但还需要具体的管理员去到现场验证，只有管理员有权限，更改房间状态，更改玩家状态，例如永久封号，一般玩家只有一般的权限，哪怕是作为房主，也只有在开始游戏之后才会临时被赋予某些权限，但这些权限只和游戏有关，和数据库无关。在user表中有对应的type用于存储用户类型判断是否是管理员用户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936564" y="2842161"/>
            <a:ext cx="8318872" cy="1312416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25400" bIns="38100" numCol="1" rtlCol="0" anchor="t" anchorCtr="0" compatLnSpc="1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/>
              <a:t>Thanks</a:t>
            </a:r>
            <a:endParaRPr lang="en-US" altLang="zh-CN" sz="8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26" y="13754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3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13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609556" y="2438422"/>
            <a:ext cx="36576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引言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5181551" y="1219210"/>
            <a:ext cx="6400800" cy="13640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本软件用于休闲娱乐，主要支持window系统，是一个安全，益智，考验画工和猜谜能力的益智桌游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70819" y="2583076"/>
            <a:ext cx="6134100" cy="4152900"/>
            <a:chOff x="0" y="0"/>
            <a:chExt cx="8178800" cy="55372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5" b="4865"/>
            <a:stretch>
              <a:fillRect/>
            </a:stretch>
          </p:blipFill>
          <p:spPr>
            <a:xfrm>
              <a:off x="0" y="0"/>
              <a:ext cx="8178800" cy="5537200"/>
            </a:xfrm>
            <a:prstGeom prst="rect">
              <a:avLst/>
            </a:prstGeom>
          </p:spPr>
        </p:pic>
      </p:grp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0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" name="空心弧 1"/>
          <p:cNvSpPr/>
          <p:nvPr>
            <p:custDataLst>
              <p:tags r:id="rId5"/>
            </p:custDataLst>
          </p:nvPr>
        </p:nvSpPr>
        <p:spPr>
          <a:xfrm>
            <a:off x="4942840" y="1998133"/>
            <a:ext cx="2306320" cy="2306320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942839" y="2861520"/>
            <a:ext cx="578063" cy="578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空心弧 24"/>
          <p:cNvSpPr/>
          <p:nvPr>
            <p:custDataLst>
              <p:tags r:id="rId7"/>
            </p:custDataLst>
          </p:nvPr>
        </p:nvSpPr>
        <p:spPr>
          <a:xfrm rot="54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空心弧 18"/>
          <p:cNvSpPr/>
          <p:nvPr>
            <p:custDataLst>
              <p:tags r:id="rId8"/>
            </p:custDataLst>
          </p:nvPr>
        </p:nvSpPr>
        <p:spPr>
          <a:xfrm rot="108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矩形: 圆角 6"/>
          <p:cNvSpPr/>
          <p:nvPr>
            <p:custDataLst>
              <p:tags r:id="rId9"/>
            </p:custDataLst>
          </p:nvPr>
        </p:nvSpPr>
        <p:spPr>
          <a:xfrm rot="5400000">
            <a:off x="5480720" y="4050279"/>
            <a:ext cx="1230556" cy="5833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0"/>
            </p:custDataLst>
          </p:nvPr>
        </p:nvSpPr>
        <p:spPr>
          <a:xfrm>
            <a:off x="5809612" y="5072760"/>
            <a:ext cx="578063" cy="578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1100" y="2861520"/>
            <a:ext cx="578063" cy="5780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5809612" y="1998131"/>
            <a:ext cx="578063" cy="578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231325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sz="5400" b="1" spc="480" dirty="0">
              <a:solidFill>
                <a:schemeClr val="accen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1231325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本软件的建设背景，为fzu的大三软件工程学生共9人主要致力于打造一款可联网的益智类桌游。</a:t>
            </a:r>
            <a:endParaRPr lang="zh-CN" altLang="en-US" spc="120"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1231325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设计背景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8110641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2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sz="5400" b="1" spc="480" dirty="0">
              <a:solidFill>
                <a:schemeClr val="accent2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8110641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统一使用eclipse java8 ，mysql8开发，涉及到多线程，服务器/客户端开发，javafx。服务端架构在linux。</a:t>
            </a:r>
            <a:endParaRPr lang="zh-CN" altLang="en-US" spc="100"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110641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集中开发环境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19700" y="599882"/>
            <a:ext cx="10944920" cy="699807"/>
          </a:xfrm>
          <a:prstGeom prst="rect">
            <a:avLst/>
          </a:prstGeom>
          <a:blipFill dpi="0" rotWithShape="1">
            <a:blip r:embed="rId20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总体设计</a:t>
            </a:r>
            <a:endParaRPr lang="zh-CN" altLang="en-US" sz="3600" b="1" spc="30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627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3 游戏内设计和实现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使用一个线程管理画板，实现画板的同步使用java中canvas，每次绘画的时候，都会把画的数据记录下来，发给服务器。服务器再发送给房间内的其他玩家和监管。精确到每个像素。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如果要减轻服务器的压力，可以设置传递的方式，如果希望流畅，则可以设置采样的质量，（不同像素间的顺序超过某一值的时候，打包传递不同点的数据，再在其他玩家客户端上连接起来。）要实现清晰的画板视图，则采样的密集度就大一点，精确到像素级别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再用一个线程控制送礼，用一个线程控制聊天，再用一个线程控制回答问题。由各自线程和事件队列交互。再由各自的线程完成各自的请求。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游戏内设计UML图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63770" y="457200"/>
            <a:ext cx="5293360" cy="5760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373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+mn-ea"/>
              </a:rPr>
              <a:t>4 游戏外设计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游戏外的实现，主要通过createview获取各种不同的视图，不同的资料通过事件队列像服务器获取，通过不同类封装的方法，例如findgame来实现，事件的处理。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游戏外设计UML图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1" name="图片 10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83730" y="3475355"/>
            <a:ext cx="4572000" cy="2675890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21150" y="-317"/>
            <a:ext cx="5267960" cy="2707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62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21150" y="2707005"/>
            <a:ext cx="2308860" cy="18897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SHOW_EDIT_AREA_INDICATION" val="0"/>
  <p:tag name="KSO_WM_TEMPLATE_THUMBS_INDEX" val="1、4、7、12、18、20、21、22、23、24、25、26、27"/>
  <p:tag name="KSO_WM_TEMPLATE_SUBCATEGORY" val="0"/>
  <p:tag name="KSO_WM_TAG_VERSION" val="1.0"/>
  <p:tag name="KSO_WM_BEAUTIFY_FLAG" val="#wm#"/>
  <p:tag name="KSO_WM_TEMPLATE_CATEGORY" val="custom"/>
  <p:tag name="KSO_WM_TEMPLATE_INDEX" val="20205244"/>
  <p:tag name="KSO_WM_TEMPLATE_MASTER_TYPE" val="1"/>
  <p:tag name="KSO_WM_TEMPLATE_COLOR_TYPE" val="1"/>
  <p:tag name="KSO_WM_TEMPLATE_MASTER_THUMB_INDEX" val="1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、2、3、4、5、6、7、8、9、10、11、1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蓝色&#13;小清新毕业答辩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4_1*a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44_1*b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5.xml><?xml version="1.0" encoding="utf-8"?>
<p:tagLst xmlns:p="http://schemas.openxmlformats.org/presentationml/2006/main">
  <p:tag name="KSO_WM_SLIDE_ID" val="custom202052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44"/>
  <p:tag name="KSO_WM_SLIDE_LAYOUT" val="a_b"/>
  <p:tag name="KSO_WM_SLIDE_LAYOUT_CNT" val="1_1"/>
  <p:tag name="KSO_WM_TEMPLATE_THUMBS_INDEX" val="1、4、7、12、18、20、21、22、23、24、25、26、27"/>
</p:tagLst>
</file>

<file path=ppt/tags/tag2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497_1*a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2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497_1*l_h_i*1_1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497_1*l_h_f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497_1*l_h_i*1_2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497_1*l_h_f*1_3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BEAUTIFY_FLAG" val="#wm#"/>
  <p:tag name="KSO_WM_TEMPLATE_CATEGORY" val="diagram"/>
  <p:tag name="KSO_WM_TEMPLATE_INDEX" val="20218497"/>
  <p:tag name="KSO_WM_SLIDE_ID" val="diagram20218497_1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3"/>
  <p:tag name="KSO_WM_SLIDE_INDEX" val="1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1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1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1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2"/>
  <p:tag name="KSO_WM_UNIT_FILL_FORE_SCHEMECOLOR_INDEX_BRIGHTNESS" val="0.4"/>
  <p:tag name="KSO_WM_UNIT_FILL_FORE_SCHEMECOLOR_INDEX" val="5"/>
  <p:tag name="KSO_WM_UNI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3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4"/>
  <p:tag name="KSO_WM_UNIT_FILL_FORE_SCHEMECOLOR_INDEX_BRIGHTNESS" val="-0.25"/>
  <p:tag name="KSO_WM_UNIT_FILL_FORE_SCHEMECOLOR_INDEX" val="5"/>
  <p:tag name="KSO_WM_UNI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2"/>
  <p:tag name="KSO_WM_UNIT_FILL_FORE_SCHEMECOLOR_INDEX_BRIGHTNESS" val="0.4"/>
  <p:tag name="KSO_WM_UNIT_FILL_FORE_SCHEMECOLOR_INDEX" val="7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3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4"/>
  <p:tag name="KSO_WM_UNIT_FILL_FORE_SCHEMECOLOR_INDEX_BRIGHTNESS" val="-0.25"/>
  <p:tag name="KSO_WM_UNIT_FILL_FORE_SCHEMECOLOR_INDEX" val="7"/>
  <p:tag name="KSO_WM_UNI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2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3"/>
  <p:tag name="KSO_WM_UNIT_FILL_FORE_SCHEMECOLOR_INDEX_BRIGHTNESS" val="0.4"/>
  <p:tag name="KSO_WM_UNIT_FILL_FORE_SCHEMECOLOR_INDEX" val="8"/>
  <p:tag name="KSO_WM_UNI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4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6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6"/>
  <p:tag name="KSO_WM_UNIT_FILL_FORE_SCHEMECOLOR_INDEX_BRIGHTNESS" val="-0.25"/>
  <p:tag name="KSO_WM_UNIT_FILL_FORE_SCHEMECOLOR_INDEX" val="8"/>
  <p:tag name="KSO_WM_UNI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5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5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1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2"/>
  <p:tag name="KSO_WM_UNIT_FILL_FORE_SCHEMECOLOR_INDEX_BRIGHTNESS" val="0.4"/>
  <p:tag name="KSO_WM_UNIT_FILL_FORE_SCHEMECOLOR_INDEX" val="9"/>
  <p:tag name="KSO_WM_UNI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3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4"/>
  <p:tag name="KSO_WM_UNIT_FILL_FORE_SCHEMECOLOR_INDEX_BRIGHTNESS" val="-0.25"/>
  <p:tag name="KSO_WM_UNIT_FILL_FORE_SCHEMECOLOR_INDEX" val="9"/>
  <p:tag name="KSO_WM_UNI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2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2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5*115"/>
  <p:tag name="KSO_WM_UNIT_TYPE" val="m_h_x"/>
  <p:tag name="KSO_WM_UNIT_INDEX" val="1_4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02*95"/>
  <p:tag name="KSO_WM_UNIT_TYPE" val="m_h_x"/>
  <p:tag name="KSO_WM_UNIT_INDEX" val="1_3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93*93"/>
  <p:tag name="KSO_WM_UNIT_TYPE" val="m_h_x"/>
  <p:tag name="KSO_WM_UNIT_INDEX" val="1_2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2*115"/>
  <p:tag name="KSO_WM_UNIT_TYPE" val="m_h_x"/>
  <p:tag name="KSO_WM_UNIT_INDEX" val="1_1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4862_2*m_h_f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4862_2*m_h_f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4862_2*m_h_f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4862_2*m_h_f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2_1*i*2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ae5be09e96d4dea88762a8dbed3f96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e16dac24467045eea2568f02501ab974&quot;,&quot;X&quot;:{&quot;Pos&quot;:0},&quot;Y&quot;:{&quot;Pos&quot;:0}},&quot;whChangeMode&quot;:0}"/>
  <p:tag name="KSO_WM_CHIP_GROUPID" val="5f0e62ba8050c250ba65b19c"/>
  <p:tag name="KSO_WM_CHIP_XID" val="5f0e62ba8050c250ba65b19d"/>
  <p:tag name="KSO_WM_TEMPLATE_ASSEMBLE_XID" val="5f9a224be01a7e847d6fd29b"/>
  <p:tag name="KSO_WM_TEMPLATE_ASSEMBLE_GROUPID" val="5f9a224be01a7e847d6fd29b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2_1*i*3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2_1*i*4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2_1*a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16dac24467045eea2568f02501ab97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06790847e3944fdb18f406a26c66c23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302_1*f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5"/>
  <p:tag name="KSO_WM_UNIT_SHOW_EDIT_AREA_INDICATION" val="1"/>
  <p:tag name="KSO_WM_CHIP_GROUPID" val="5e6b05596848fb12bee65ac8"/>
  <p:tag name="KSO_WM_CHIP_XID" val="5e6b05596848fb12bee65aca"/>
  <p:tag name="KSO_WM_UNIT_DEC_AREA_ID" val="bf8c6582b5db4236ba982594db6c7a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3948b26604546029ec9835124279b75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2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e62ba8050c250ba65b19d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9a224be01a7e847d6fd29b"/>
  <p:tag name="KSO_WM_TEMPLATE_ASSEMBLE_GROUPID" val="5f9a224be01a7e847d6fd29b"/>
  <p:tag name="KSO_WM_SLIDE_LAYOUT_INFO" val="{&quot;direction&quot;:1,&quot;id&quot;:&quot;2020-10-29T10:00:44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29T10:00:44&quot;,&quot;margin&quot;:{&quot;bottom&quot;:3.809999942779541,&quot;left&quot;:1.6319999694824219,&quot;right&quot;:0.87300002574920654,&quot;top&quot;:4.2329998016357422},&quot;type&quot;:0},{&quot;id&quot;:&quot;2020-10-29T10:00:44&quot;,&quot;maxSize&quot;:{&quot;size1&quot;:57.799999999999997},&quot;minSize&quot;:{&quot;size1&quot;:37.799999999999997},&quot;normalSize&quot;:{&quot;size1&quot;:37.800185185185178},&quot;subLayout&quot;:[{&quot;id&quot;:&quot;2020-10-29T10:00:44&quot;,&quot;margin&quot;:{&quot;bottom&quot;:0.026000002399086952,&quot;left&quot;:1.659000039100647,&quot;right&quot;:1.6929999589920044,&quot;top&quot;:1.6929999589920044},&quot;type&quot;:0},{&quot;id&quot;:&quot;2020-10-29T10:00:44&quot;,&quot;margin&quot;:{&quot;bottom&quot;:1.6929999589920044,&quot;left&quot;:1.6599999666213989,&quot;right&quot;:1.6929999589920044,&quot;top&quot;:0.81999999284744263},&quot;type&quot;:0}],&quot;type&quot;:0}],&quot;type&quot;:0}"/>
  <p:tag name="KSO_WM_CHIP_DECFILLPROP" val="[]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69659_1*m_h_i*1_1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9659_1*m_h_i*1_1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69659_1*m_h_i*1_2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9659_1*m_i*1_1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69659_1*m_i*1_2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69659_1*m_i*1_3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69659_1*m_i*1_4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9659_1*m_h_i*1_2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69659_1*m_h_i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9659_1*m_h_f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69659_1*m_h_a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69659_1*m_h_i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9659_1*m_h_f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69659_1*m_h_a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内容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69659_1*a*1"/>
  <p:tag name="KSO_WM_TEMPLATE_CATEGORY" val="diagram"/>
  <p:tag name="KSO_WM_TEMPLATE_INDEX" val="2016965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169659"/>
  <p:tag name="KSO_WM_TEMPLATE_THUMBS_INDEX" val="1、2、3"/>
  <p:tag name="KSO_WM_SLIDE_ID" val="diagram20169659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800.007*287.614"/>
  <p:tag name="KSO_WM_SLIDE_POSITION" val="96.9547*157.333"/>
  <p:tag name="KSO_WM_DIAGRAM_GROUP_CODE" val="m1-1"/>
  <p:tag name="KSO_WM_SLIDE_DIAGTYPE" val="m"/>
  <p:tag name="KSO_WM_TAG_VERSION" val="1.0"/>
  <p:tag name="KSO_WM_SLIDE_LAYOUT" val="a_m"/>
  <p:tag name="KSO_WM_SLIDE_LAYOUT_CNT" val="1_1"/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79.xml><?xml version="1.0" encoding="utf-8"?>
<p:tagLst xmlns:p="http://schemas.openxmlformats.org/presentationml/2006/main">
  <p:tag name="KSO_WM_UNIT_PLACING_PICTURE_USER_VIEWPORT" val="{&quot;height&quot;:9072,&quot;width&quot;:8336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98.xml><?xml version="1.0" encoding="utf-8"?>
<p:tagLst xmlns:p="http://schemas.openxmlformats.org/presentationml/2006/main">
  <p:tag name="KSO_WM_UNIT_PLACING_PICTURE_USER_VIEWPORT" val="{&quot;height&quot;:4214,&quot;width&quot;:7200}"/>
  <p:tag name="KSO_WM_UNIT_VALUE" val="973*1727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6155_1*d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1c8f3d10c97430da71a720e069f9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b0fc4fcddd4e28bdaf772f1b9a0df4"/>
  <p:tag name="KSO_WM_UNIT_PLACING_PICTURE" val="16b0fc4fcddd4e28bdaf772f1b9a0df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d2e01a6ba173179970b3be"/>
  <p:tag name="KSO_WM_TEMPLATE_ASSEMBLE_GROUPID" val="5fd2e01a6ba173179970b3be"/>
</p:tagLst>
</file>

<file path=ppt/tags/tag399.xml><?xml version="1.0" encoding="utf-8"?>
<p:tagLst xmlns:p="http://schemas.openxmlformats.org/presentationml/2006/main">
  <p:tag name="KSO_WM_UNIT_PLACING_PICTURE_USER_VIEWPORT" val="{&quot;height&quot;:4263,&quot;width&quot;:8296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PLACING_PICTURE_USER_VIEWPORT" val="{&quot;height&quot;:2976,&quot;width&quot;:3636}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09.xml><?xml version="1.0" encoding="utf-8"?>
<p:tagLst xmlns:p="http://schemas.openxmlformats.org/presentationml/2006/main">
  <p:tag name="KSO_WM_UNIT_PLACING_PICTURE_USER_VIEWPORT" val="{&quot;height&quot;:9556,&quot;width&quot;:8671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2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2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2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2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2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2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2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2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3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2"/>
  <p:tag name="KSO_WM_TEMPLATE_SUBCATEGORY" val="0"/>
  <p:tag name="KSO_WM_SLIDE_TYPE" val="text"/>
  <p:tag name="KSO_WM_SLIDE_SUBTYPE" val="diag"/>
  <p:tag name="KSO_WM_SLIDE_ITEM_CNT" val="2"/>
  <p:tag name="KSO_WM_SLIDE_INDEX" val="2"/>
  <p:tag name="KSO_WM_SLIDE_SIZE" val="391.391*167.801"/>
  <p:tag name="KSO_WM_SLIDE_POSITION" val="161.311*207.294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8_1*i*2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0"/>
  <p:tag name="KSO_WM_TEMPLATE_ASSEMBLE_GROUPID" val="60656f9c4054ed1e2fb80d7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8_1*i*3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0"/>
  <p:tag name="KSO_WM_TEMPLATE_ASSEMBLE_GROUPID" val="60656f9c4054ed1e2fb80d7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8_1*i*4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8_1*i*5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8_1*a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23d89f8c89b4ac08bd23d36b04259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cf6d98c57d9400d80f80de5d3a3ad71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68_1*f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8"/>
  <p:tag name="KSO_WM_UNIT_SHOW_EDIT_AREA_INDICATION" val="1"/>
  <p:tag name="KSO_WM_CHIP_GROUPID" val="5e6b05596848fb12bee65ac8"/>
  <p:tag name="KSO_WM_CHIP_XID" val="5e6b05596848fb12bee65aca"/>
  <p:tag name="KSO_WM_UNIT_DEC_AREA_ID" val="4f630a7d60f54d9baf2a518e34ee34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4eebcd1b4784b48b519cd6fd2470f8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8"/>
  <p:tag name="KSO_WM_SLIDE_ID" val="diagram2021476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0"/>
  <p:tag name="KSO_WM_TEMPLATE_ASSEMBLE_GROUPID" val="60656f9c4054ed1e2fb80d70"/>
</p:tagLst>
</file>

<file path=ppt/tags/tag4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4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4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4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50_4*l_h_i*1_3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350_4*l_h_i*1_3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350_4*l_h_i*1_3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4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4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4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50_4*l_h_i*1_4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350_4*l_h_i*1_4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350_4*l_h_i*1_4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4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4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0_4*l_h_f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50_4*l_h_f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4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4"/>
  <p:tag name="KSO_WM_TEMPLATE_SUBCATEGORY" val="0"/>
  <p:tag name="KSO_WM_SLIDE_TYPE" val="text"/>
  <p:tag name="KSO_WM_SLIDE_SUBTYPE" val="diag"/>
  <p:tag name="KSO_WM_SLIDE_ITEM_CNT" val="4"/>
  <p:tag name="KSO_WM_SLIDE_INDEX" val="4"/>
  <p:tag name="KSO_WM_SLIDE_SIZE" val="594.802*268.382"/>
  <p:tag name="KSO_WM_SLIDE_POSITION" val="59.6057*169.156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8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COLOR_SCHEME_SHAPE_ID" val="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02_1*i*6"/>
  <p:tag name="KSO_WM_TEMPLATE_CATEGORY" val="diagram"/>
  <p:tag name="KSO_WM_TEMPLATE_INDEX" val="20194602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2_1*i*2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12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2_1*i*3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513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2_1*i*4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02_1*i*5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5.xml><?xml version="1.0" encoding="utf-8"?>
<p:tagLst xmlns:p="http://schemas.openxmlformats.org/presentationml/2006/main"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02_1*i*7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6.xml><?xml version="1.0" encoding="utf-8"?>
<p:tagLst xmlns:p="http://schemas.openxmlformats.org/presentationml/2006/main"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2_1*i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7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SUBTYPE" val="a"/>
  <p:tag name="KSO_WM_UNIT_PRESET_TEXT" val="点击此处添加正文。&#13;请尽量言简意赅的阐述。&#13;您的观点。&#13;恰如其分的表达观点。&#13;往往事半功倍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2_1*f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1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ISNUMDGMTITLE" val="0"/>
  <p:tag name="KSO_WM_UNIT_PRESET_TEXT" val="单击此处可自行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02_1*a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602"/>
  <p:tag name="KSO_WM_SLIDE_COLORSCHEME_VERSION" val="3.2"/>
  <p:tag name="KSO_WM_SLIDE_ID" val="diagram2019460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2*540"/>
  <p:tag name="KSO_WM_SLIDE_POSITION" val="0*0"/>
  <p:tag name="KSO_WM_TAG_VERSION" val="1.0"/>
  <p:tag name="KSO_WM_SLIDE_LAYOUT" val="a_f"/>
  <p:tag name="KSO_WM_SLIDE_LAYOUT_CNT" val="1_1"/>
  <p:tag name="KSO_WM_SLIDE_BK_DARK_LIGHT" val="2"/>
  <p:tag name="KSO_WM_SLIDE_BACKGROUND_TYPE" val="genera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3_1*f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3_1*a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40;60;4"/>
  <p:tag name="KSO_WM_UNIT_BLOCK" val="0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1-04-23T09:38:32&quot;,&#10;    &quot;max&quot;: 4.2721259842519572,&#10;    &quot;topChanged&quot;: 1.8499907164361682&#10;}&#10;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63_1*i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BLOCK" val="0"/>
  <p:tag name="KSO_WM_UNIT_SM_LIMIT_TYPE" val="0"/>
  <p:tag name="KSO_WM_UNIT_FILL_FORE_SCHEMECOLOR_INDEX_BRIGHTNESS" val="0"/>
  <p:tag name="KSO_WM_UNIT_FILL_FORE_SCHEMECOLOR_INDEX" val="5"/>
  <p:tag name="KSO_WM_UNIT_FILL_TYPE" val="1"/>
</p:tagLst>
</file>

<file path=ppt/tags/tag5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3"/>
  <p:tag name="KSO_WM_SLIDE_ID" val="diagram20200863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.088713914199999994,&quot;bottomAbs&quot;:false,&quot;left&quot;:0.0499010831,&quot;leftAbs&quot;:false,&quot;right&quot;:0.0499010831,&quot;rightAbs&quot;:false,&quot;top&quot;:0.088713914199999994,&quot;topAbs&quot;:false,&quot;type&quot;:&quot;belt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04-23T09:38:32&quot;,&quot;maxSize&quot;:{&quot;size1&quot;:6.7000000000000002},&quot;minSize&quot;:{&quot;size1&quot;:6.7000000000000002},&quot;normalSize&quot;:{&quot;size1&quot;:6.7000000000000002},&quot;subLayout&quot;:[{&quot;id&quot;:&quot;2021-04-23T09:38:32&quot;,&quot;type&quot;:0},{&quot;id&quot;:&quot;2021-04-23T09:38:32&quot;,&quot;margin&quot;:{&quot;bottom&quot;:2.5399999618530273,&quot;left&quot;:2.5399999618530273,&quot;right&quot;:2.5399999618530273,&quot;top&quot;:1.2699999809265137},&quot;type&quot;:0}],&quot;type&quot;:0,&quot;verticalAlign&quot;:1}"/>
  <p:tag name="KSO_WM_SLIDE_CAN_ADD_NAVIGATION" val="1"/>
  <p:tag name="KSO_WM_SLIDE_BACKGROUND" val="[&quot;general&quot;,&quot;belt&quot;,&quot;frame&quot;]"/>
  <p:tag name="KSO_WM_SLIDE_RATIO" val="1.777778"/>
  <p:tag name="KSO_WM_SLIDE_BK_DARK_LIGHT" val="2"/>
  <p:tag name="KSO_WM_SLIDE_BACKGROUND_TYPE" val="belt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6_1*i*2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404a6ede80064cbd9043f1004525416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f0e62ba8050c250ba65b19c"/>
  <p:tag name="KSO_WM_CHIP_XID" val="5f0e62ba8050c250ba65b19d"/>
  <p:tag name="KSO_WM_TEMPLATE_ASSEMBLE_XID" val="5f8678aae0d8617f8bf250ca"/>
  <p:tag name="KSO_WM_TEMPLATE_ASSEMBLE_GROUPID" val="5f8678aae0d8617f8bf250ca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6_1*i*3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6_1*i*4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6_1*a*1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0c6865fa389415f8a4d93a913f44f6f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32a86b27ab4295845b7b903817fc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9306_1*h_a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4934f02e4d04364bac800f03b562c76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3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9306_1*h_f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23f4b8e92d6b4fcda6aa17fd469e73e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9306_1*h_a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c80807073004c30be9f8bc8b6d0527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9306_1*h_f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8e2b7928da1c4a77b5e501db001e6833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6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03.956*288.703"/>
  <p:tag name="KSO_WM_SLIDE_POSITION" val="408*143.301"/>
  <p:tag name="KSO_WM_TAG_VERSION" val="1.0"/>
  <p:tag name="KSO_WM_SLIDE_LAYOUT" val="a_h"/>
  <p:tag name="KSO_WM_SLIDE_LAYOUT_CNT" val="1_2"/>
  <p:tag name="KSO_WM_SLIDE_LAYOUT_INFO" val="{&quot;direction&quot;:1,&quot;id&quot;:&quot;2020-10-14T12:03:57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14T12:03:57&quot;,&quot;margin&quot;:{&quot;bottom&quot;:9.3129997253417969,&quot;left&quot;:1.6319999694824219,&quot;right&quot;:0.87300002574920654,&quot;top&quot;:7.619999885559082},&quot;type&quot;:0},{&quot;id&quot;:&quot;2020-10-14T12:03:57&quot;,&quot;maxSize&quot;:{&quot;size1&quot;:57.799999999999997},&quot;minSize&quot;:{&quot;size1&quot;:37.799999999999997},&quot;normalSize&quot;:{&quot;size1&quot;:50.987782036145518},&quot;subLayout&quot;:[{&quot;id&quot;:&quot;2020-10-14T12:03:57&quot;,&quot;margin&quot;:{&quot;bottom&quot;:0.026000002399086952,&quot;left&quot;:1.659000039100647,&quot;right&quot;:1.6929999589920044,&quot;top&quot;:1.6929999589920044},&quot;maxSize&quot;:{&quot;size1&quot;:70.933667776621604},&quot;minSize&quot;:{&quot;size1&quot;:55.033667776621606},&quot;normalSize&quot;:{&quot;size1&quot;:56.179248580471516},&quot;subLayout&quot;:[{&quot;id&quot;:&quot;2020-10-14T12:03:57&quot;,&quot;margin&quot;:{&quot;bottom&quot;:0.046930130571126938,&quot;left&quot;:1.659000039100647,&quot;right&quot;:1.6929999589920044,&quot;top&quot;:1.6929999589920044},&quot;type&quot;:0},{&quot;id&quot;:&quot;2020-10-14T12:03:57&quot;,&quot;margin&quot;:{&quot;bottom&quot;:0.026000002399086952,&quot;left&quot;:1.659000039100647,&quot;right&quot;:1.6929999589920044,&quot;top&quot;:0.14886178076267242},&quot;type&quot;:0}],&quot;type&quot;:0},{&quot;id&quot;:&quot;2020-10-14T12:03:57&quot;,&quot;margin&quot;:{&quot;bottom&quot;:1.6929999589920044,&quot;left&quot;:1.6599999666213989,&quot;right&quot;:1.6929999589920044,&quot;top&quot;:0.81999999284744263},&quot;maxSize&quot;:{&quot;size1&quot;:39.000366595062971},&quot;minSize&quot;:{&quot;size1&quot;:23.100366595062969},&quot;normalSize&quot;:{&quot;size1&quot;:25.914743051728514},&quot;subLayout&quot;:[{&quot;id&quot;:&quot;2020-10-14T12:03:57&quot;,&quot;margin&quot;:{&quot;bottom&quot;:0.046929728239774704,&quot;left&quot;:1.6599999666213989,&quot;right&quot;:1.6929999589920044,&quot;top&quot;:0.81999999284744263},&quot;type&quot;:0},{&quot;id&quot;:&quot;2020-10-14T12:03:57&quot;,&quot;margin&quot;:{&quot;bottom&quot;:1.6929999589920044,&quot;left&quot;:1.6599999666213989,&quot;right&quot;:1.6929999589920044,&quot;top&quot;:0.14886191487312317},&quot;type&quot;:0}],&quot;type&quot;:0}],&quot;type&quot;:0}],&quot;type&quot;:0}"/>
  <p:tag name="KSO_WM_CHIP_XID" val="5f0e62ba8050c250ba65b19d"/>
  <p:tag name="KSO_WM_CHIP_DECFILLPROP" val="[]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8678aae0d8617f8bf250ca"/>
  <p:tag name="KSO_WM_TEMPLATE_ASSEMBLE_GROUPID" val="5f8678aae0d8617f8bf250ca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4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947_2*l_h_i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947_2*l_h_f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947_2*l_h_i*1_1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947_2*l_h_i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1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947_2*l_h_f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947_2*l_h_i*1_2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947_2*l_h_i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4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947_2*l_h_f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947_2*l_h_i*1_3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56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6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7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1"/>
  <p:tag name="KSO_WM_TEMPLATE_CATEGORY" val="diagram"/>
  <p:tag name="KSO_WM_TEMPLATE_INDEX" val="202086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1"/>
  <p:tag name="KSO_WM_TEMPLATE_ASSEMBLE_GROUPID" val="60656e7a4054ed1e2fb7f9a1"/>
</p:tagLst>
</file>

<file path=ppt/tags/tag5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2"/>
  <p:tag name="KSO_WM_TEMPLATE_CATEGORY" val="diagram"/>
  <p:tag name="KSO_WM_TEMPLATE_INDEX" val="2020860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3"/>
  <p:tag name="KSO_WM_TEMPLATE_CATEGORY" val="diagram"/>
  <p:tag name="KSO_WM_TEMPLATE_INDEX" val="2020860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4"/>
  <p:tag name="KSO_WM_TEMPLATE_CATEGORY" val="diagram"/>
  <p:tag name="KSO_WM_TEMPLATE_INDEX" val="20208600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5"/>
  <p:tag name="KSO_WM_TEMPLATE_CATEGORY" val="diagram"/>
  <p:tag name="KSO_WM_TEMPLATE_INDEX" val="20208600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USESOURCEFORMAT_APPLY" val="1"/>
  <p:tag name="KSO_WM_UNIT_FILL_FORE_SCHEMECOLOR_INDEX" val="6"/>
  <p:tag name="KSO_WM_UNI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USESOURCEFORMAT_APPLY" val="1"/>
  <p:tag name="KSO_WM_UNIT_FILL_FORE_SCHEMECOLOR_INDEX" val="7"/>
  <p:tag name="KSO_WM_UNIT_FILL_TYPE" val="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USESOURCEFORMAT_APPLY" val="1"/>
  <p:tag name="KSO_WM_UNIT_FILL_FORE_SCHEMECOLOR_INDEX" val="9"/>
  <p:tag name="KSO_WM_UNIT_FILL_TYPE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USESOURCEFORMAT_APPLY" val="1"/>
  <p:tag name="KSO_WM_UNIT_FILL_FORE_SCHEMECOLOR_INDEX" val="8"/>
  <p:tag name="KSO_WM_UNIT_FILL_TYPE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7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0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07a491bb0086638b15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diagram2020860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0*519"/>
  <p:tag name="KSO_WM_SLIDE_POSITION" val="45*10"/>
  <p:tag name="KSO_WM_TAG_VERSION" val="1.0"/>
  <p:tag name="KSO_WM_SLIDE_LAYOUT" val="d"/>
  <p:tag name="KSO_WM_SLIDE_LAYOUT_CNT" val="1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3"/>
  <p:tag name="KSO_WM_TEMPLATE_ASSEMBLE_XID" val="60656e7a4054ed1e2fb7f9a1"/>
  <p:tag name="KSO_WM_TEMPLATE_ASSEMBLE_GROUPID" val="60656e7a4054ed1e2fb7f9a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23T10:27:43&quot;,&quot;maxSize&quot;:{&quot;size1&quot;:2.4504682088891663},&quot;minSize&quot;:{&quot;size1&quot;:2.4504682088891663},&quot;normalSize&quot;:{&quot;size1&quot;:2.4504682088891663},&quot;subLayout&quot;:[{&quot;id&quot;:&quot;2021-04-23T10:27:43&quot;,&quot;type&quot;:0},{&quot;id&quot;:&quot;2021-04-23T10:27:43&quot;,&quot;margin&quot;:{&quot;bottom&quot;:2.1170001029968262,&quot;left&quot;:1.6929999589920044,&quot;right&quot;:2.5399999618530273,&quot;top&quot;:2.1170001029968262},&quot;type&quot;:0}],&quot;type&quot;:0}"/>
  <p:tag name="KSO_WM_SLIDE_CAN_ADD_NAVIGATION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05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0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0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14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1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3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24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2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2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3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34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81_12*a*1"/>
  <p:tag name="KSO_WM_TEMPLATE_CATEGORY" val="custom"/>
  <p:tag name="KSO_WM_TEMPLATE_INDEX" val="20196581"/>
  <p:tag name="KSO_WM_UNIT_LAYERLEVEL" val="1"/>
  <p:tag name="KSO_WM_TAG_VERSION" val="1.0"/>
  <p:tag name="KSO_WM_BEAUTIFY_FLAG" val="#wm#"/>
  <p:tag name="KSO_WM_UNIT_PRESET_TEXT" val="THANK YOU"/>
  <p:tag name="KSO_WM_UNIT_TEXT_FILL_FORE_SCHEMECOLOR_INDEX_BRIGHTNESS" val="0"/>
  <p:tag name="KSO_WM_UNIT_TEXT_FILL_FORE_SCHEMECOLOR_INDEX" val="15"/>
  <p:tag name="KSO_WM_UNIT_TEXT_FILL_TYPE" val="1"/>
</p:tagLst>
</file>

<file path=ppt/tags/tag635.xml><?xml version="1.0" encoding="utf-8"?>
<p:tagLst xmlns:p="http://schemas.openxmlformats.org/presentationml/2006/main">
  <p:tag name="KSO_WM_BEAUTIFY_FLAG" val="#wm#"/>
  <p:tag name="KSO_WM_TEMPLATE_CATEGORY" val="custom"/>
  <p:tag name="KSO_WM_TEMPLATE_INDEX" val="20196581"/>
  <p:tag name="KSO_WM_SLIDE_ID" val="custom20196581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SLIDE_LAYOUT" val="a"/>
  <p:tag name="KSO_WM_SLIDE_LAYOUT_CNT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4F3FC"/>
      </a:dk2>
      <a:lt2>
        <a:srgbClr val="FFFFFF"/>
      </a:lt2>
      <a:accent1>
        <a:srgbClr val="23A2E9"/>
      </a:accent1>
      <a:accent2>
        <a:srgbClr val="3AA9C4"/>
      </a:accent2>
      <a:accent3>
        <a:srgbClr val="52B09F"/>
      </a:accent3>
      <a:accent4>
        <a:srgbClr val="69B879"/>
      </a:accent4>
      <a:accent5>
        <a:srgbClr val="81BF54"/>
      </a:accent5>
      <a:accent6>
        <a:srgbClr val="98C62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文字</Application>
  <PresentationFormat>宽屏</PresentationFormat>
  <Paragraphs>185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Open Sans Light</vt:lpstr>
      <vt:lpstr>Segoe UI</vt:lpstr>
      <vt:lpstr>Wingdings</vt:lpstr>
      <vt:lpstr>WPS-Bullets</vt:lpstr>
      <vt:lpstr>Flyme Light</vt:lpstr>
      <vt:lpstr>宋体</vt:lpstr>
      <vt:lpstr>Arial Unicode MS</vt:lpstr>
      <vt:lpstr>Calibri</vt:lpstr>
      <vt:lpstr>Helvetica Neue</vt:lpstr>
      <vt:lpstr>汉仪书宋二KW</vt:lpstr>
      <vt:lpstr>Thonburi</vt:lpstr>
      <vt:lpstr>1_Office 主题​​</vt:lpstr>
      <vt:lpstr>2_Office 主题​​</vt:lpstr>
      <vt:lpstr>系统设计和数据库设计答辩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4</cp:revision>
  <dcterms:created xsi:type="dcterms:W3CDTF">2021-04-23T02:50:04Z</dcterms:created>
  <dcterms:modified xsi:type="dcterms:W3CDTF">2021-04-23T02:50:04Z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