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handoutMasterIdLst>
    <p:handoutMasterId r:id="rId23"/>
  </p:handoutMasterIdLst>
  <p:sldIdLst>
    <p:sldId id="256" r:id="rId3"/>
    <p:sldId id="257" r:id="rId4"/>
    <p:sldId id="288" r:id="rId5"/>
    <p:sldId id="289" r:id="rId6"/>
    <p:sldId id="258" r:id="rId7"/>
    <p:sldId id="261" r:id="rId8"/>
    <p:sldId id="267" r:id="rId9"/>
    <p:sldId id="263" r:id="rId10"/>
    <p:sldId id="264" r:id="rId11"/>
    <p:sldId id="265" r:id="rId12"/>
    <p:sldId id="260" r:id="rId13"/>
    <p:sldId id="279" r:id="rId14"/>
    <p:sldId id="280" r:id="rId15"/>
    <p:sldId id="268" r:id="rId16"/>
    <p:sldId id="270" r:id="rId17"/>
    <p:sldId id="269" r:id="rId18"/>
    <p:sldId id="271" r:id="rId19"/>
    <p:sldId id="272" r:id="rId20"/>
    <p:sldId id="259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F661-F35D-4A58-AC76-5E2F6C285E8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BFC0-00AB-46B3-BB3C-3C8EBCE6C6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xv6 shell</a:t>
            </a:r>
            <a:r>
              <a:rPr lang="zh-CN" altLang="en-US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改进</a:t>
            </a:r>
            <a:endParaRPr lang="zh-CN" altLang="en-US" sz="7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46209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陈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曦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2016013275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吴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海旭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2016013223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山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本宇多子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2016080045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宇荣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2015080045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基础指令：清屏指令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实现了系统调用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clear()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即可执行清屏。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97" y="2695575"/>
            <a:ext cx="3267075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00" y="2695575"/>
            <a:ext cx="340042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的复制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移动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的更名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</a:rPr>
              <a:t>文件管理：文件的复制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</a:rPr>
              <a:t>cp document file2</a:t>
            </a: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 descr="c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80" y="3838575"/>
            <a:ext cx="6329680" cy="1510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文件管理：文件的移动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使用方法：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mv file1 file2</a:t>
            </a:r>
          </a:p>
          <a:p>
            <a:pPr marL="0" indent="0">
              <a:buNone/>
            </a:pP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3600"/>
          </a:p>
        </p:txBody>
      </p:sp>
      <p:pic>
        <p:nvPicPr>
          <p:cNvPr id="4" name="图片 3" descr="mv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30" y="3782060"/>
            <a:ext cx="625538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rename file1 file2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6" y="3606535"/>
            <a:ext cx="5656090" cy="168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69" y="4023382"/>
            <a:ext cx="4279210" cy="850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读取、创建文件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、输入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模式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任意位置插入删除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其他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文档编辑：读取、创建文件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edit filename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若存在文件则读取文件，否则创建新文件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1"/>
          <a:stretch>
            <a:fillRect/>
          </a:stretch>
        </p:blipFill>
        <p:spPr>
          <a:xfrm>
            <a:off x="1451580" y="4026570"/>
            <a:ext cx="5217075" cy="883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78" y="3608197"/>
            <a:ext cx="3040553" cy="17200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文档编辑：命令、输入模式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7066256" cy="345061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命令模式：进入编辑模式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(e)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、退出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(q)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、保存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(s)</a:t>
            </a: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输入模式：上方显示编辑结果，下方为编辑区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27" y="1853754"/>
            <a:ext cx="2234127" cy="4706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705" y="4654720"/>
            <a:ext cx="2313341" cy="6564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文档编辑：任意位置插入删除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4988978" cy="345061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使用方法：上下左右键移动光标，输入字符进行操作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插入：将光标移动到相应位置直接输入即可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删除：将光标移动到相应位置输入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@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进行删除字符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0"/>
          <a:stretch>
            <a:fillRect/>
          </a:stretch>
        </p:blipFill>
        <p:spPr>
          <a:xfrm>
            <a:off x="7872674" y="2015732"/>
            <a:ext cx="1553284" cy="377702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9730758" y="3491468"/>
            <a:ext cx="341745" cy="41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99"/>
          <a:stretch>
            <a:fillRect/>
          </a:stretch>
        </p:blipFill>
        <p:spPr>
          <a:xfrm>
            <a:off x="10281075" y="2015732"/>
            <a:ext cx="1435500" cy="37770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40558" y="3442578"/>
            <a:ext cx="1053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在‘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’左侧插入*</a:t>
            </a:r>
            <a:endParaRPr lang="zh-CN" alt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命令行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式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支持浮点数运算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支持运算符：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+ - * / ! ( )</a:t>
            </a: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实现了标准库的某些函数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38" y="2258095"/>
            <a:ext cx="4908862" cy="320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选题介绍与主要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工作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编辑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文档编辑：其他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识别特定代码并进行高亮处理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输出行号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77"/>
          <a:stretch>
            <a:fillRect/>
          </a:stretch>
        </p:blipFill>
        <p:spPr>
          <a:xfrm>
            <a:off x="1884218" y="3179515"/>
            <a:ext cx="3749964" cy="26008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</a:rPr>
              <a:t>组员分工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陈曦：资料的搜集、实现多功能文本编辑器</a:t>
            </a:r>
          </a:p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吴海旭：资料的搜集、实现多功能文本编辑器</a:t>
            </a:r>
          </a:p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山本宇多子：资料的搜集、实现基础命令、文件管理相关、命令行计算器</a:t>
            </a:r>
          </a:p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苏宇荣：资料的搜集、实现基础命令、文件管理相关、命令行计算器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代码管理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使用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git工具进行版本控制，并使用github作为远程库。</a:t>
            </a:r>
          </a:p>
          <a:p>
            <a:r>
              <a:rPr lang="zh-CN" altLang="en-US" sz="3200" b="1" dirty="0">
                <a:latin typeface="Consolas" panose="020B0609020204030204" pitchFamily="49" charset="0"/>
                <a:ea typeface="华文中宋" panose="02010600040101010101" pitchFamily="2" charset="-122"/>
                <a:cs typeface="华文中宋" panose="02010600040101010101" pitchFamily="2" charset="-122"/>
              </a:rPr>
              <a:t>https://github.com/wuhaixu2016/xv6_OS.git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自动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补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全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命令自动修复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调用历史指令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清屏指令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光标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的前后向移动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基础指令：命令自动补全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输入两个指令字符后，再输入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可让系统猜测命令：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fork*</a:t>
            </a: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forktest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36" y="3822275"/>
            <a:ext cx="2472566" cy="1806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05" y="4422233"/>
            <a:ext cx="4634832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086" y="4422233"/>
            <a:ext cx="2718201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基础指令：命令自动修复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输入的命令出现一定程度的错误后，系统会自动猜测用户可能输入的指令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caat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README</a:t>
            </a: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yep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即可运行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cat README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31" y="4128258"/>
            <a:ext cx="9347970" cy="22228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基础指令：查看历史指令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指令即可查看所有的记录。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指令即可查看前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条指令。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3571048"/>
            <a:ext cx="2651263" cy="26753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78" y="4840357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基础指令：调用历史指令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!number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可调用第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条历史指令，调用时会检查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的合法性，将对应的历史指令以文本方式提供给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shell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执行。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50" y="4072702"/>
            <a:ext cx="5201275" cy="13936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92" y="4060289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6</TotalTime>
  <Words>498</Words>
  <Application>Microsoft Office PowerPoint</Application>
  <PresentationFormat>宽屏</PresentationFormat>
  <Paragraphs>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Gill Sans MT</vt:lpstr>
      <vt:lpstr>等线</vt:lpstr>
      <vt:lpstr>等线 Light</vt:lpstr>
      <vt:lpstr>华文中宋</vt:lpstr>
      <vt:lpstr>宋体</vt:lpstr>
      <vt:lpstr>Arial</vt:lpstr>
      <vt:lpstr>Calibri</vt:lpstr>
      <vt:lpstr>Calibri Light</vt:lpstr>
      <vt:lpstr>Consolas</vt:lpstr>
      <vt:lpstr>Wingdings 2</vt:lpstr>
      <vt:lpstr>HDOfficeLightV0</vt:lpstr>
      <vt:lpstr>Gallery</vt:lpstr>
      <vt:lpstr>xv6 shell改进</vt:lpstr>
      <vt:lpstr>选题介绍与主要工作</vt:lpstr>
      <vt:lpstr>组员分工</vt:lpstr>
      <vt:lpstr>代码管理</vt:lpstr>
      <vt:lpstr>基础指令</vt:lpstr>
      <vt:lpstr>基础指令：命令自动补全</vt:lpstr>
      <vt:lpstr>基础指令：命令自动修复</vt:lpstr>
      <vt:lpstr>基础指令：查看历史指令</vt:lpstr>
      <vt:lpstr>基础指令：调用历史指令</vt:lpstr>
      <vt:lpstr>基础指令：清屏指令</vt:lpstr>
      <vt:lpstr>文件管理</vt:lpstr>
      <vt:lpstr>文件管理：文件的复制</vt:lpstr>
      <vt:lpstr>文件管理：文件的移动</vt:lpstr>
      <vt:lpstr>文件管理：文件的更名</vt:lpstr>
      <vt:lpstr>文档编辑</vt:lpstr>
      <vt:lpstr>文档编辑：读取、创建文件</vt:lpstr>
      <vt:lpstr>文档编辑：命令、输入模式</vt:lpstr>
      <vt:lpstr>文档编辑：任意位置插入删除</vt:lpstr>
      <vt:lpstr>其余改进：命令行式计算器</vt:lpstr>
      <vt:lpstr>文档编辑：其他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 YURONG SU</dc:creator>
  <cp:lastModifiedBy>STEVE YURONG SU</cp:lastModifiedBy>
  <cp:revision>90</cp:revision>
  <dcterms:created xsi:type="dcterms:W3CDTF">2018-06-12T07:17:00Z</dcterms:created>
  <dcterms:modified xsi:type="dcterms:W3CDTF">2018-06-29T14:09:41Z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