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handoutMasterIdLst>
    <p:handoutMasterId r:id="rId22"/>
  </p:handoutMasterIdLst>
  <p:sldIdLst>
    <p:sldId id="256" r:id="rId4"/>
    <p:sldId id="257" r:id="rId5"/>
    <p:sldId id="258" r:id="rId6"/>
    <p:sldId id="261" r:id="rId7"/>
    <p:sldId id="267" r:id="rId8"/>
    <p:sldId id="263" r:id="rId9"/>
    <p:sldId id="264" r:id="rId10"/>
    <p:sldId id="265" r:id="rId11"/>
    <p:sldId id="260" r:id="rId12"/>
    <p:sldId id="279" r:id="rId13"/>
    <p:sldId id="280" r:id="rId14"/>
    <p:sldId id="268" r:id="rId15"/>
    <p:sldId id="270" r:id="rId16"/>
    <p:sldId id="269" r:id="rId17"/>
    <p:sldId id="271" r:id="rId18"/>
    <p:sldId id="272" r:id="rId19"/>
    <p:sldId id="259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F661-F35D-4A58-AC76-5E2F6C285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BBFC0-00AB-46B3-BB3C-3C8EBCE6C6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xv6 shell</a:t>
            </a:r>
            <a:r>
              <a:rPr lang="zh-CN" altLang="en-US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改进</a:t>
            </a:r>
            <a:endParaRPr lang="zh-CN" altLang="en-US" sz="7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46209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陈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曦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2016013275</a:t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吴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海旭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2016013223</a:t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山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本宇多子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2016080045</a:t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宇荣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2015080045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</a:rPr>
              <a:t>文件管理：文件的复制</a:t>
            </a:r>
            <a:endParaRPr lang="zh-CN" altLang="en-US" sz="4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</a:t>
            </a:r>
            <a:r>
              <a:rPr lang="en-US" altLang="zh-CN" sz="3600">
                <a:latin typeface="华文中宋" panose="02010600040101010101" pitchFamily="2" charset="-122"/>
                <a:ea typeface="华文中宋" panose="02010600040101010101" pitchFamily="2" charset="-122"/>
              </a:rPr>
              <a:t>cp file1/document file2</a:t>
            </a: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 descr="c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880" y="3838575"/>
            <a:ext cx="6329680" cy="1510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文件管理：文件的移动</a:t>
            </a:r>
            <a:endParaRPr lang="zh-CN" altLang="en-US" sz="480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使用方法：</a:t>
            </a:r>
            <a:r>
              <a:rPr lang="en-US" altLang="zh-CN" sz="36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mv file1 file2</a:t>
            </a:r>
            <a:endParaRPr lang="en-US" altLang="zh-CN" sz="360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3600"/>
          </a:p>
        </p:txBody>
      </p:sp>
      <p:pic>
        <p:nvPicPr>
          <p:cNvPr id="4" name="图片 3" descr="mv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330" y="3782060"/>
            <a:ext cx="6255385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rename file1 file2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126" y="3606535"/>
            <a:ext cx="5656090" cy="168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669" y="4023382"/>
            <a:ext cx="4279210" cy="850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读取、创建文件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、输入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模式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任意位置插入删除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其他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文档编辑：读取、创建文件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edit filename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若存在文件则读取文件，否则创建新文件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1"/>
          <a:stretch>
            <a:fillRect/>
          </a:stretch>
        </p:blipFill>
        <p:spPr>
          <a:xfrm>
            <a:off x="1451580" y="4026570"/>
            <a:ext cx="5217075" cy="883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78" y="3608197"/>
            <a:ext cx="3040553" cy="172008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文档编辑：命令、输入模式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命令模式：进入编辑模式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(e)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、退出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(q)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、保存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(s)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输入模式：上方显示编辑结果，下方为编辑区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27" y="2015732"/>
            <a:ext cx="2234127" cy="4706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0" y="3213546"/>
            <a:ext cx="2313341" cy="6564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文档编辑：任意位置插入删除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使用方法：上下左右键移动光标，输入字符进行操作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插入：将光标移动到相应位置直接输入即可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删除：将光标移动到相应位置输入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@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进行删除字符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90"/>
          <a:stretch>
            <a:fillRect/>
          </a:stretch>
        </p:blipFill>
        <p:spPr>
          <a:xfrm>
            <a:off x="7461408" y="2643682"/>
            <a:ext cx="1553284" cy="377702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9319492" y="4119418"/>
            <a:ext cx="341745" cy="41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99"/>
          <a:stretch>
            <a:fillRect/>
          </a:stretch>
        </p:blipFill>
        <p:spPr>
          <a:xfrm>
            <a:off x="9869809" y="2643682"/>
            <a:ext cx="1435500" cy="377702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50723" y="41628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在‘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’左侧插入*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命令行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式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支持浮点数运算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支持运算符：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+ - * / ! ( ) </a:t>
            </a:r>
            <a:b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0138" y="2258095"/>
            <a:ext cx="4908862" cy="320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文档编辑：其他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识别特定代码并进行高亮处理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输出行号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77"/>
          <a:stretch>
            <a:fillRect/>
          </a:stretch>
        </p:blipFill>
        <p:spPr>
          <a:xfrm>
            <a:off x="1884218" y="3179515"/>
            <a:ext cx="3749964" cy="26008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主要工作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编辑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自动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补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全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命令自动修复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查看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调用历史指令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清屏指令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光标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的前后向移动</a:t>
            </a:r>
            <a:br>
              <a:rPr lang="zh-CN" altLang="en-US" sz="3200" dirty="0"/>
            </a:br>
            <a:endParaRPr lang="zh-CN" altLang="en-US" sz="3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基础指令：命令自动补全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输入两个指令字符后，再输入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可让系统猜测命令：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fork*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forktest</a:t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0436" y="3822275"/>
            <a:ext cx="2472566" cy="1806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05" y="4422233"/>
            <a:ext cx="4634832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86" y="4422233"/>
            <a:ext cx="2718201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基础指令：命令自动修复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输入的命令出现一定程度的错误后，系统会自动猜测用户可能输入的指令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caat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README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yep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即可运行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cat README</a:t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31" y="4128258"/>
            <a:ext cx="9347970" cy="22228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基础指令：查看历史指令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指令即可查看所有的记录。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指令即可查看前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条指令。</a:t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216" y="3571048"/>
            <a:ext cx="2651263" cy="26753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78" y="4840357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基础指令：调用历史指令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!number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可调用第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条历史指令。</a:t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5350" y="4072702"/>
            <a:ext cx="5201275" cy="13936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92" y="4060289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基础指令：清屏指令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实现了系统调用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clear()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即可执行清屏。</a:t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4697" y="2695575"/>
            <a:ext cx="3267075" cy="416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100" y="2695575"/>
            <a:ext cx="340042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的复制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移动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的更名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0</TotalTime>
  <Words>843</Words>
  <Application>WPS 演示</Application>
  <PresentationFormat>宽屏</PresentationFormat>
  <Paragraphs>102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华文中宋</vt:lpstr>
      <vt:lpstr>微软雅黑</vt:lpstr>
      <vt:lpstr>Arial Unicode MS</vt:lpstr>
      <vt:lpstr>等线 Light</vt:lpstr>
      <vt:lpstr>Gill Sans MT</vt:lpstr>
      <vt:lpstr>等线</vt:lpstr>
      <vt:lpstr>Calibri</vt:lpstr>
      <vt:lpstr>HDOfficeLightV0</vt:lpstr>
      <vt:lpstr>Gallery</vt:lpstr>
      <vt:lpstr>xv6 shell改进</vt:lpstr>
      <vt:lpstr>主要工作</vt:lpstr>
      <vt:lpstr>基础指令</vt:lpstr>
      <vt:lpstr>基础指令：命令自动补全</vt:lpstr>
      <vt:lpstr>基础指令：命令自动修复</vt:lpstr>
      <vt:lpstr>基础指令：查看历史指令</vt:lpstr>
      <vt:lpstr>基础指令：调用历史指令</vt:lpstr>
      <vt:lpstr>基础指令：清屏指令</vt:lpstr>
      <vt:lpstr>文件管理</vt:lpstr>
      <vt:lpstr>文件管理：文件的复制</vt:lpstr>
      <vt:lpstr>文件管理：文件的移动</vt:lpstr>
      <vt:lpstr>文件管理：文件的更名</vt:lpstr>
      <vt:lpstr>文档编辑</vt:lpstr>
      <vt:lpstr>文档编辑：读取、创建文件</vt:lpstr>
      <vt:lpstr>文档编辑：命令、输入模式</vt:lpstr>
      <vt:lpstr>文档编辑：任意位置插入删除</vt:lpstr>
      <vt:lpstr>其余改进：命令行式计算器</vt:lpstr>
      <vt:lpstr>文档编辑：其他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 YURONG SU</dc:creator>
  <cp:lastModifiedBy>samsung</cp:lastModifiedBy>
  <cp:revision>72</cp:revision>
  <dcterms:created xsi:type="dcterms:W3CDTF">2018-06-12T07:17:00Z</dcterms:created>
  <dcterms:modified xsi:type="dcterms:W3CDTF">2018-06-29T10:06:52Z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