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23"/>
  </p:handoutMasterIdLst>
  <p:sldIdLst>
    <p:sldId id="256" r:id="rId4"/>
    <p:sldId id="257" r:id="rId5"/>
    <p:sldId id="258" r:id="rId6"/>
    <p:sldId id="261" r:id="rId7"/>
    <p:sldId id="267" r:id="rId8"/>
    <p:sldId id="263" r:id="rId9"/>
    <p:sldId id="264" r:id="rId10"/>
    <p:sldId id="265" r:id="rId11"/>
    <p:sldId id="260" r:id="rId12"/>
    <p:sldId id="279" r:id="rId13"/>
    <p:sldId id="280" r:id="rId14"/>
    <p:sldId id="281" r:id="rId15"/>
    <p:sldId id="268" r:id="rId16"/>
    <p:sldId id="270" r:id="rId17"/>
    <p:sldId id="269" r:id="rId18"/>
    <p:sldId id="271" r:id="rId19"/>
    <p:sldId id="272" r:id="rId20"/>
    <p:sldId id="273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2016013275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2016013223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文件管理：文件的复制</a:t>
            </a:r>
            <a:endParaRPr lang="zh-CN" altLang="en-US" sz="4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</a:rPr>
              <a:t>cp file1/document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</a:rPr>
              <a:t> file2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c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3838575"/>
            <a:ext cx="632968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文件管理：文件的移动</a:t>
            </a:r>
            <a:endParaRPr lang="zh-CN" altLang="en-US" sz="48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mv file1 file2</a:t>
            </a:r>
            <a:endParaRPr lang="en-US" altLang="zh-CN" sz="36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600"/>
          </a:p>
        </p:txBody>
      </p:sp>
      <p:pic>
        <p:nvPicPr>
          <p:cNvPr id="4" name="图片 3" descr="mv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330" y="3782060"/>
            <a:ext cx="625538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文件管理：文件的搜索</a:t>
            </a:r>
            <a:endParaRPr lang="zh-CN" altLang="en-US" sz="48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find file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 descr="fin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1480" y="3789045"/>
            <a:ext cx="5361940" cy="1617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读取、创建文件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、输入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任意位置插入删除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文档编辑：读取、创建文件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edit filename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若存在文件则读取文件，否则创建新文件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1"/>
          <a:stretch>
            <a:fillRect/>
          </a:stretch>
        </p:blipFill>
        <p:spPr>
          <a:xfrm>
            <a:off x="1451580" y="4026570"/>
            <a:ext cx="5217075" cy="883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8" y="3608197"/>
            <a:ext cx="3040553" cy="17200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文档编辑：命令、输入模式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命令模式：进入编辑模式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(e)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、退出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(q)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、保存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(s)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输入模式：上方显示编辑结果，下方为编辑区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2015732"/>
            <a:ext cx="2234127" cy="470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0" y="3213546"/>
            <a:ext cx="2313341" cy="6564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文档编辑：任意位置插入删除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使用方法：上下左右键移动光标，输入字符进行操作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插入：将光标移动到相应位置直接输入即可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删除：将光标移动到相应位置输入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@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进行删除字符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>
            <a:fillRect/>
          </a:stretch>
        </p:blipFill>
        <p:spPr>
          <a:xfrm>
            <a:off x="7461408" y="2643682"/>
            <a:ext cx="1553284" cy="377702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319492" y="4119418"/>
            <a:ext cx="341745" cy="41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9"/>
          <a:stretch>
            <a:fillRect/>
          </a:stretch>
        </p:blipFill>
        <p:spPr>
          <a:xfrm>
            <a:off x="9869809" y="2643682"/>
            <a:ext cx="1435500" cy="3777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0723" y="41628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在‘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’左侧插入*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文档编辑：其他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识别特定代码并进行高亮处理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输出行号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7"/>
          <a:stretch>
            <a:fillRect/>
          </a:stretch>
        </p:blipFill>
        <p:spPr>
          <a:xfrm>
            <a:off x="1884218" y="3179515"/>
            <a:ext cx="3749964" cy="26008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 </a:t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主要工作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搜索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0</TotalTime>
  <Words>872</Words>
  <Application>WPS 演示</Application>
  <PresentationFormat>宽屏</PresentationFormat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华文中宋</vt:lpstr>
      <vt:lpstr>微软雅黑</vt:lpstr>
      <vt:lpstr>Arial Unicode MS</vt:lpstr>
      <vt:lpstr>等线 Light</vt:lpstr>
      <vt:lpstr>Gill Sans MT</vt:lpstr>
      <vt:lpstr>等线</vt:lpstr>
      <vt:lpstr>Calibri</vt:lpstr>
      <vt:lpstr>Calibri Light</vt:lpstr>
      <vt:lpstr>HDOfficeLightV0</vt:lpstr>
      <vt:lpstr>Gallery</vt:lpstr>
      <vt:lpstr>xv6 shell改进</vt:lpstr>
      <vt:lpstr>主要工作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PowerPoint 演示文稿</vt:lpstr>
      <vt:lpstr>PowerPoint 演示文稿</vt:lpstr>
      <vt:lpstr>PowerPoint 演示文稿</vt:lpstr>
      <vt:lpstr>文件管理：文件的更名</vt:lpstr>
      <vt:lpstr>文档编辑</vt:lpstr>
      <vt:lpstr>文档编辑：读取、创建文件</vt:lpstr>
      <vt:lpstr>文档编辑：命令、输入模式</vt:lpstr>
      <vt:lpstr>文档编辑：任意位置插入删除</vt:lpstr>
      <vt:lpstr>文档编辑：其他</vt:lpstr>
      <vt:lpstr>其余改进：命令行式计算器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samsung</cp:lastModifiedBy>
  <cp:revision>70</cp:revision>
  <dcterms:created xsi:type="dcterms:W3CDTF">2018-06-12T07:17:00Z</dcterms:created>
  <dcterms:modified xsi:type="dcterms:W3CDTF">2018-06-28T11:25:13Z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