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2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1C62348-DAA0-424E-B90B-CD55128DA3B0}">
          <p14:sldIdLst>
            <p14:sldId id="256"/>
          </p14:sldIdLst>
        </p14:section>
        <p14:section name="ROS" id="{FF1ADABC-4DE0-4F3E-B1C0-AA5938252331}">
          <p14:sldIdLst>
            <p14:sldId id="282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83437-A6C7-495E-8834-8A5A31CAFF1E}" v="934" dt="2021-05-11T11:01:09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80256" autoAdjust="0"/>
  </p:normalViewPr>
  <p:slideViewPr>
    <p:cSldViewPr snapToGrid="0">
      <p:cViewPr varScale="1">
        <p:scale>
          <a:sx n="91" d="100"/>
          <a:sy n="91" d="100"/>
        </p:scale>
        <p:origin x="42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, Han" userId="bddb9a3a-420f-4ba7-af7b-decf1e44367c" providerId="ADAL" clId="{D2183437-A6C7-495E-8834-8A5A31CAFF1E}"/>
    <pc:docChg chg="undo custSel addSld delSld modSld sldOrd">
      <pc:chgData name="Wu, Han" userId="bddb9a3a-420f-4ba7-af7b-decf1e44367c" providerId="ADAL" clId="{D2183437-A6C7-495E-8834-8A5A31CAFF1E}" dt="2021-05-11T13:55:12.623" v="9667" actId="1076"/>
      <pc:docMkLst>
        <pc:docMk/>
      </pc:docMkLst>
      <pc:sldChg chg="addSp delSp modSp new mod modAnim modNotesTx">
        <pc:chgData name="Wu, Han" userId="bddb9a3a-420f-4ba7-af7b-decf1e44367c" providerId="ADAL" clId="{D2183437-A6C7-495E-8834-8A5A31CAFF1E}" dt="2021-05-11T08:59:15.858" v="4912" actId="20577"/>
        <pc:sldMkLst>
          <pc:docMk/>
          <pc:sldMk cId="1808774124" sldId="256"/>
        </pc:sldMkLst>
        <pc:spChg chg="mod">
          <ac:chgData name="Wu, Han" userId="bddb9a3a-420f-4ba7-af7b-decf1e44367c" providerId="ADAL" clId="{D2183437-A6C7-495E-8834-8A5A31CAFF1E}" dt="2021-05-01T15:24:21.319" v="687" actId="1076"/>
          <ac:spMkLst>
            <pc:docMk/>
            <pc:sldMk cId="1808774124" sldId="256"/>
            <ac:spMk id="2" creationId="{DA9F6B3A-C8AB-4586-8248-6B06FE1CB4D1}"/>
          </ac:spMkLst>
        </pc:spChg>
        <pc:spChg chg="add del mod">
          <ac:chgData name="Wu, Han" userId="bddb9a3a-420f-4ba7-af7b-decf1e44367c" providerId="ADAL" clId="{D2183437-A6C7-495E-8834-8A5A31CAFF1E}" dt="2021-05-10T10:13:14.921" v="1704" actId="1076"/>
          <ac:spMkLst>
            <pc:docMk/>
            <pc:sldMk cId="1808774124" sldId="256"/>
            <ac:spMk id="3" creationId="{E926715C-90ED-4A5C-96D9-E0389DF6E6B4}"/>
          </ac:spMkLst>
        </pc:spChg>
        <pc:spChg chg="add mod">
          <ac:chgData name="Wu, Han" userId="bddb9a3a-420f-4ba7-af7b-decf1e44367c" providerId="ADAL" clId="{D2183437-A6C7-495E-8834-8A5A31CAFF1E}" dt="2021-05-10T10:13:27.735" v="1706" actId="113"/>
          <ac:spMkLst>
            <pc:docMk/>
            <pc:sldMk cId="1808774124" sldId="256"/>
            <ac:spMk id="4" creationId="{2A973399-8E5B-4FDE-957B-04B3BF3B9D3D}"/>
          </ac:spMkLst>
        </pc:spChg>
        <pc:picChg chg="add mod">
          <ac:chgData name="Wu, Han" userId="bddb9a3a-420f-4ba7-af7b-decf1e44367c" providerId="ADAL" clId="{D2183437-A6C7-495E-8834-8A5A31CAFF1E}" dt="2021-05-10T10:08:22.035" v="1657" actId="1076"/>
          <ac:picMkLst>
            <pc:docMk/>
            <pc:sldMk cId="1808774124" sldId="256"/>
            <ac:picMk id="1026" creationId="{40ED14D2-F583-4773-ABFE-663A3D9D814F}"/>
          </ac:picMkLst>
        </pc:picChg>
      </pc:sldChg>
      <pc:sldChg chg="addSp delSp modSp new mod modAnim modNotesTx">
        <pc:chgData name="Wu, Han" userId="bddb9a3a-420f-4ba7-af7b-decf1e44367c" providerId="ADAL" clId="{D2183437-A6C7-495E-8834-8A5A31CAFF1E}" dt="2021-05-11T11:39:05.159" v="9527" actId="6549"/>
        <pc:sldMkLst>
          <pc:docMk/>
          <pc:sldMk cId="406312931" sldId="257"/>
        </pc:sldMkLst>
        <pc:spChg chg="del mod">
          <ac:chgData name="Wu, Han" userId="bddb9a3a-420f-4ba7-af7b-decf1e44367c" providerId="ADAL" clId="{D2183437-A6C7-495E-8834-8A5A31CAFF1E}" dt="2021-05-01T15:07:24.790" v="334" actId="478"/>
          <ac:spMkLst>
            <pc:docMk/>
            <pc:sldMk cId="406312931" sldId="257"/>
            <ac:spMk id="2" creationId="{4B981DB2-F711-4E0D-939A-F2E43CEE1EB8}"/>
          </ac:spMkLst>
        </pc:spChg>
        <pc:spChg chg="del mod">
          <ac:chgData name="Wu, Han" userId="bddb9a3a-420f-4ba7-af7b-decf1e44367c" providerId="ADAL" clId="{D2183437-A6C7-495E-8834-8A5A31CAFF1E}" dt="2021-05-01T15:08:09.516" v="394" actId="478"/>
          <ac:spMkLst>
            <pc:docMk/>
            <pc:sldMk cId="406312931" sldId="257"/>
            <ac:spMk id="3" creationId="{2B15AB33-4AD8-4C58-93F6-7473E74B439C}"/>
          </ac:spMkLst>
        </pc:spChg>
        <pc:spChg chg="add mod">
          <ac:chgData name="Wu, Han" userId="bddb9a3a-420f-4ba7-af7b-decf1e44367c" providerId="ADAL" clId="{D2183437-A6C7-495E-8834-8A5A31CAFF1E}" dt="2021-05-01T15:07:20.896" v="333"/>
          <ac:spMkLst>
            <pc:docMk/>
            <pc:sldMk cId="406312931" sldId="257"/>
            <ac:spMk id="5" creationId="{38DFB10B-A55E-4BE9-9A79-B71C19133EDB}"/>
          </ac:spMkLst>
        </pc:spChg>
        <pc:spChg chg="add del mod">
          <ac:chgData name="Wu, Han" userId="bddb9a3a-420f-4ba7-af7b-decf1e44367c" providerId="ADAL" clId="{D2183437-A6C7-495E-8834-8A5A31CAFF1E}" dt="2021-05-01T15:07:26.682" v="335" actId="478"/>
          <ac:spMkLst>
            <pc:docMk/>
            <pc:sldMk cId="406312931" sldId="257"/>
            <ac:spMk id="7" creationId="{AC2E05EE-A506-4665-AFFA-2F496E380D40}"/>
          </ac:spMkLst>
        </pc:spChg>
        <pc:spChg chg="add del mod">
          <ac:chgData name="Wu, Han" userId="bddb9a3a-420f-4ba7-af7b-decf1e44367c" providerId="ADAL" clId="{D2183437-A6C7-495E-8834-8A5A31CAFF1E}" dt="2021-05-01T15:25:45.611" v="722" actId="21"/>
          <ac:spMkLst>
            <pc:docMk/>
            <pc:sldMk cId="406312931" sldId="257"/>
            <ac:spMk id="9" creationId="{99139A78-6FB8-449A-ACA7-36590F411021}"/>
          </ac:spMkLst>
        </pc:spChg>
        <pc:spChg chg="add del mod">
          <ac:chgData name="Wu, Han" userId="bddb9a3a-420f-4ba7-af7b-decf1e44367c" providerId="ADAL" clId="{D2183437-A6C7-495E-8834-8A5A31CAFF1E}" dt="2021-05-01T15:24:08.936" v="679" actId="21"/>
          <ac:spMkLst>
            <pc:docMk/>
            <pc:sldMk cId="406312931" sldId="257"/>
            <ac:spMk id="13" creationId="{28569C65-7FEB-4C68-8B4E-1C64D6023D7F}"/>
          </ac:spMkLst>
        </pc:spChg>
        <pc:spChg chg="add del mod">
          <ac:chgData name="Wu, Han" userId="bddb9a3a-420f-4ba7-af7b-decf1e44367c" providerId="ADAL" clId="{D2183437-A6C7-495E-8834-8A5A31CAFF1E}" dt="2021-05-01T15:23:04.602" v="662" actId="21"/>
          <ac:spMkLst>
            <pc:docMk/>
            <pc:sldMk cId="406312931" sldId="257"/>
            <ac:spMk id="15" creationId="{7167229F-2D96-4375-949C-882B689F8795}"/>
          </ac:spMkLst>
        </pc:spChg>
        <pc:spChg chg="add mod">
          <ac:chgData name="Wu, Han" userId="bddb9a3a-420f-4ba7-af7b-decf1e44367c" providerId="ADAL" clId="{D2183437-A6C7-495E-8834-8A5A31CAFF1E}" dt="2021-05-10T10:25:35.524" v="1882" actId="1076"/>
          <ac:spMkLst>
            <pc:docMk/>
            <pc:sldMk cId="406312931" sldId="257"/>
            <ac:spMk id="17" creationId="{EAC99B34-35F6-4DB5-89B9-30E81C797AE5}"/>
          </ac:spMkLst>
        </pc:spChg>
        <pc:spChg chg="add mod">
          <ac:chgData name="Wu, Han" userId="bddb9a3a-420f-4ba7-af7b-decf1e44367c" providerId="ADAL" clId="{D2183437-A6C7-495E-8834-8A5A31CAFF1E}" dt="2021-05-10T10:25:21.069" v="1877"/>
          <ac:spMkLst>
            <pc:docMk/>
            <pc:sldMk cId="406312931" sldId="257"/>
            <ac:spMk id="22" creationId="{A58C4786-6D64-4880-B7C8-25B19C81B217}"/>
          </ac:spMkLst>
        </pc:spChg>
        <pc:spChg chg="add mod">
          <ac:chgData name="Wu, Han" userId="bddb9a3a-420f-4ba7-af7b-decf1e44367c" providerId="ADAL" clId="{D2183437-A6C7-495E-8834-8A5A31CAFF1E}" dt="2021-05-10T10:25:14.011" v="1876" actId="20577"/>
          <ac:spMkLst>
            <pc:docMk/>
            <pc:sldMk cId="406312931" sldId="257"/>
            <ac:spMk id="25" creationId="{5DEE524E-2627-4985-81BB-AC5086F4DD7F}"/>
          </ac:spMkLst>
        </pc:spChg>
        <pc:spChg chg="add del mod">
          <ac:chgData name="Wu, Han" userId="bddb9a3a-420f-4ba7-af7b-decf1e44367c" providerId="ADAL" clId="{D2183437-A6C7-495E-8834-8A5A31CAFF1E}" dt="2021-05-01T16:24:40.693" v="1384" actId="478"/>
          <ac:spMkLst>
            <pc:docMk/>
            <pc:sldMk cId="406312931" sldId="257"/>
            <ac:spMk id="26" creationId="{72128BA3-ACC9-425F-B219-086E75B44579}"/>
          </ac:spMkLst>
        </pc:spChg>
        <pc:spChg chg="add mod">
          <ac:chgData name="Wu, Han" userId="bddb9a3a-420f-4ba7-af7b-decf1e44367c" providerId="ADAL" clId="{D2183437-A6C7-495E-8834-8A5A31CAFF1E}" dt="2021-05-10T10:27:57.406" v="1984" actId="1076"/>
          <ac:spMkLst>
            <pc:docMk/>
            <pc:sldMk cId="406312931" sldId="257"/>
            <ac:spMk id="27" creationId="{E8D9C6C8-7CF0-4DDB-922A-1F6AB45DB8CA}"/>
          </ac:spMkLst>
        </pc:spChg>
        <pc:spChg chg="add mod">
          <ac:chgData name="Wu, Han" userId="bddb9a3a-420f-4ba7-af7b-decf1e44367c" providerId="ADAL" clId="{D2183437-A6C7-495E-8834-8A5A31CAFF1E}" dt="2021-05-01T15:28:41.479" v="755" actId="113"/>
          <ac:spMkLst>
            <pc:docMk/>
            <pc:sldMk cId="406312931" sldId="257"/>
            <ac:spMk id="29" creationId="{C27CC8AA-09B0-47A7-8192-6CCCF7C85D5A}"/>
          </ac:spMkLst>
        </pc:spChg>
        <pc:picChg chg="add del mod">
          <ac:chgData name="Wu, Han" userId="bddb9a3a-420f-4ba7-af7b-decf1e44367c" providerId="ADAL" clId="{D2183437-A6C7-495E-8834-8A5A31CAFF1E}" dt="2021-05-01T15:25:45.611" v="722" actId="21"/>
          <ac:picMkLst>
            <pc:docMk/>
            <pc:sldMk cId="406312931" sldId="257"/>
            <ac:picMk id="11" creationId="{82910C68-741B-429D-88E5-B15A94704B76}"/>
          </ac:picMkLst>
        </pc:picChg>
        <pc:picChg chg="add mod">
          <ac:chgData name="Wu, Han" userId="bddb9a3a-420f-4ba7-af7b-decf1e44367c" providerId="ADAL" clId="{D2183437-A6C7-495E-8834-8A5A31CAFF1E}" dt="2021-05-01T15:27:26.253" v="737" actId="1076"/>
          <ac:picMkLst>
            <pc:docMk/>
            <pc:sldMk cId="406312931" sldId="257"/>
            <ac:picMk id="18" creationId="{8D6969AC-E282-4DEB-8AB6-E0378A99C9D7}"/>
          </ac:picMkLst>
        </pc:picChg>
        <pc:picChg chg="add mod">
          <ac:chgData name="Wu, Han" userId="bddb9a3a-420f-4ba7-af7b-decf1e44367c" providerId="ADAL" clId="{D2183437-A6C7-495E-8834-8A5A31CAFF1E}" dt="2021-05-01T15:28:49.531" v="756" actId="1076"/>
          <ac:picMkLst>
            <pc:docMk/>
            <pc:sldMk cId="406312931" sldId="257"/>
            <ac:picMk id="20" creationId="{6581A671-C6D2-49BD-A77B-9A582B3B193E}"/>
          </ac:picMkLst>
        </pc:picChg>
        <pc:picChg chg="add mod">
          <ac:chgData name="Wu, Han" userId="bddb9a3a-420f-4ba7-af7b-decf1e44367c" providerId="ADAL" clId="{D2183437-A6C7-495E-8834-8A5A31CAFF1E}" dt="2021-05-01T15:28:52.226" v="758" actId="1076"/>
          <ac:picMkLst>
            <pc:docMk/>
            <pc:sldMk cId="406312931" sldId="257"/>
            <ac:picMk id="23" creationId="{67064C5A-091E-45AB-AE68-CC003DA424D5}"/>
          </ac:picMkLst>
        </pc:picChg>
        <pc:picChg chg="add del mod">
          <ac:chgData name="Wu, Han" userId="bddb9a3a-420f-4ba7-af7b-decf1e44367c" providerId="ADAL" clId="{D2183437-A6C7-495E-8834-8A5A31CAFF1E}" dt="2021-05-01T15:23:04.602" v="662" actId="21"/>
          <ac:picMkLst>
            <pc:docMk/>
            <pc:sldMk cId="406312931" sldId="257"/>
            <ac:picMk id="1026" creationId="{7453D29E-AFA6-425C-B6C1-755B3C736D19}"/>
          </ac:picMkLst>
        </pc:picChg>
        <pc:cxnChg chg="add mod">
          <ac:chgData name="Wu, Han" userId="bddb9a3a-420f-4ba7-af7b-decf1e44367c" providerId="ADAL" clId="{D2183437-A6C7-495E-8834-8A5A31CAFF1E}" dt="2021-05-01T15:07:20.896" v="333"/>
          <ac:cxnSpMkLst>
            <pc:docMk/>
            <pc:sldMk cId="406312931" sldId="257"/>
            <ac:cxnSpMk id="4" creationId="{543DDB35-9851-4649-AC6B-08874D6824B9}"/>
          </ac:cxnSpMkLst>
        </pc:cxnChg>
      </pc:sldChg>
      <pc:sldChg chg="addSp delSp modSp add mod ord delAnim modAnim modNotesTx">
        <pc:chgData name="Wu, Han" userId="bddb9a3a-420f-4ba7-af7b-decf1e44367c" providerId="ADAL" clId="{D2183437-A6C7-495E-8834-8A5A31CAFF1E}" dt="2021-05-11T11:07:02.354" v="9522" actId="20577"/>
        <pc:sldMkLst>
          <pc:docMk/>
          <pc:sldMk cId="101591007" sldId="258"/>
        </pc:sldMkLst>
        <pc:spChg chg="del mod">
          <ac:chgData name="Wu, Han" userId="bddb9a3a-420f-4ba7-af7b-decf1e44367c" providerId="ADAL" clId="{D2183437-A6C7-495E-8834-8A5A31CAFF1E}" dt="2021-05-01T15:36:16.343" v="934" actId="478"/>
          <ac:spMkLst>
            <pc:docMk/>
            <pc:sldMk cId="101591007" sldId="258"/>
            <ac:spMk id="2" creationId="{4B981DB2-F711-4E0D-939A-F2E43CEE1EB8}"/>
          </ac:spMkLst>
        </pc:spChg>
        <pc:spChg chg="del">
          <ac:chgData name="Wu, Han" userId="bddb9a3a-420f-4ba7-af7b-decf1e44367c" providerId="ADAL" clId="{D2183437-A6C7-495E-8834-8A5A31CAFF1E}" dt="2021-05-01T15:36:15.141" v="933" actId="478"/>
          <ac:spMkLst>
            <pc:docMk/>
            <pc:sldMk cId="101591007" sldId="258"/>
            <ac:spMk id="3" creationId="{2B15AB33-4AD8-4C58-93F6-7473E74B439C}"/>
          </ac:spMkLst>
        </pc:spChg>
        <pc:spChg chg="add del mod">
          <ac:chgData name="Wu, Han" userId="bddb9a3a-420f-4ba7-af7b-decf1e44367c" providerId="ADAL" clId="{D2183437-A6C7-495E-8834-8A5A31CAFF1E}" dt="2021-05-10T15:58:03.775" v="4586" actId="478"/>
          <ac:spMkLst>
            <pc:docMk/>
            <pc:sldMk cId="101591007" sldId="258"/>
            <ac:spMk id="5" creationId="{07C4B4EA-23D8-4A2A-B854-44FF2E091BB4}"/>
          </ac:spMkLst>
        </pc:spChg>
        <pc:spChg chg="add del mod">
          <ac:chgData name="Wu, Han" userId="bddb9a3a-420f-4ba7-af7b-decf1e44367c" providerId="ADAL" clId="{D2183437-A6C7-495E-8834-8A5A31CAFF1E}" dt="2021-05-01T15:36:18.012" v="935" actId="478"/>
          <ac:spMkLst>
            <pc:docMk/>
            <pc:sldMk cId="101591007" sldId="258"/>
            <ac:spMk id="5" creationId="{C336E6A8-9F92-480F-BE5F-29D47D899DC0}"/>
          </ac:spMkLst>
        </pc:spChg>
        <pc:spChg chg="add mod">
          <ac:chgData name="Wu, Han" userId="bddb9a3a-420f-4ba7-af7b-decf1e44367c" providerId="ADAL" clId="{D2183437-A6C7-495E-8834-8A5A31CAFF1E}" dt="2021-05-10T15:54:14.055" v="4299" actId="1076"/>
          <ac:spMkLst>
            <pc:docMk/>
            <pc:sldMk cId="101591007" sldId="258"/>
            <ac:spMk id="7" creationId="{B35C9613-A220-42BF-B2C1-A4912CC3A992}"/>
          </ac:spMkLst>
        </pc:spChg>
        <pc:spChg chg="add mod">
          <ac:chgData name="Wu, Han" userId="bddb9a3a-420f-4ba7-af7b-decf1e44367c" providerId="ADAL" clId="{D2183437-A6C7-495E-8834-8A5A31CAFF1E}" dt="2021-05-11T09:56:34.657" v="6858" actId="14100"/>
          <ac:spMkLst>
            <pc:docMk/>
            <pc:sldMk cId="101591007" sldId="258"/>
            <ac:spMk id="8" creationId="{B3A2EF8F-2A4D-4A76-81C6-14759252716F}"/>
          </ac:spMkLst>
        </pc:spChg>
        <pc:spChg chg="add del mod">
          <ac:chgData name="Wu, Han" userId="bddb9a3a-420f-4ba7-af7b-decf1e44367c" providerId="ADAL" clId="{D2183437-A6C7-495E-8834-8A5A31CAFF1E}" dt="2021-05-10T10:48:41.997" v="3411" actId="478"/>
          <ac:spMkLst>
            <pc:docMk/>
            <pc:sldMk cId="101591007" sldId="258"/>
            <ac:spMk id="9" creationId="{D593F1EB-5415-4110-B860-6C486A43ACA3}"/>
          </ac:spMkLst>
        </pc:spChg>
        <pc:spChg chg="add mod">
          <ac:chgData name="Wu, Han" userId="bddb9a3a-420f-4ba7-af7b-decf1e44367c" providerId="ADAL" clId="{D2183437-A6C7-495E-8834-8A5A31CAFF1E}" dt="2021-05-11T10:20:50.193" v="8058" actId="20577"/>
          <ac:spMkLst>
            <pc:docMk/>
            <pc:sldMk cId="101591007" sldId="258"/>
            <ac:spMk id="9" creationId="{DDAEB42E-7174-44BF-B86F-CD337004F232}"/>
          </ac:spMkLst>
        </pc:spChg>
        <pc:graphicFrameChg chg="add mod modGraphic">
          <ac:chgData name="Wu, Han" userId="bddb9a3a-420f-4ba7-af7b-decf1e44367c" providerId="ADAL" clId="{D2183437-A6C7-495E-8834-8A5A31CAFF1E}" dt="2021-05-10T16:01:37.254" v="4663" actId="14100"/>
          <ac:graphicFrameMkLst>
            <pc:docMk/>
            <pc:sldMk cId="101591007" sldId="258"/>
            <ac:graphicFrameMk id="2" creationId="{E1C7F520-428B-49AD-91D7-BB8CF94720B7}"/>
          </ac:graphicFrameMkLst>
        </pc:graphicFrameChg>
        <pc:graphicFrameChg chg="add mod modGraphic">
          <ac:chgData name="Wu, Han" userId="bddb9a3a-420f-4ba7-af7b-decf1e44367c" providerId="ADAL" clId="{D2183437-A6C7-495E-8834-8A5A31CAFF1E}" dt="2021-05-10T16:01:54.046" v="4668" actId="1076"/>
          <ac:graphicFrameMkLst>
            <pc:docMk/>
            <pc:sldMk cId="101591007" sldId="258"/>
            <ac:graphicFrameMk id="3" creationId="{0C56A7E1-A2E4-42AC-8F96-59F3E7224D12}"/>
          </ac:graphicFrameMkLst>
        </pc:graphicFrameChg>
        <pc:graphicFrameChg chg="add mod modGraphic">
          <ac:chgData name="Wu, Han" userId="bddb9a3a-420f-4ba7-af7b-decf1e44367c" providerId="ADAL" clId="{D2183437-A6C7-495E-8834-8A5A31CAFF1E}" dt="2021-05-10T16:01:50.565" v="4667" actId="1076"/>
          <ac:graphicFrameMkLst>
            <pc:docMk/>
            <pc:sldMk cId="101591007" sldId="258"/>
            <ac:graphicFrameMk id="4" creationId="{25C05FDD-28CD-4D1F-B1B8-A9554FEE7964}"/>
          </ac:graphicFrameMkLst>
        </pc:graphicFrameChg>
        <pc:picChg chg="add mod">
          <ac:chgData name="Wu, Han" userId="bddb9a3a-420f-4ba7-af7b-decf1e44367c" providerId="ADAL" clId="{D2183437-A6C7-495E-8834-8A5A31CAFF1E}" dt="2021-05-10T16:01:57.253" v="4669" actId="1076"/>
          <ac:picMkLst>
            <pc:docMk/>
            <pc:sldMk cId="101591007" sldId="258"/>
            <ac:picMk id="6146" creationId="{AC61E282-0A0A-4719-9284-23FD4EC1B75D}"/>
          </ac:picMkLst>
        </pc:picChg>
        <pc:cxnChg chg="add mod">
          <ac:chgData name="Wu, Han" userId="bddb9a3a-420f-4ba7-af7b-decf1e44367c" providerId="ADAL" clId="{D2183437-A6C7-495E-8834-8A5A31CAFF1E}" dt="2021-05-01T15:36:18.476" v="936"/>
          <ac:cxnSpMkLst>
            <pc:docMk/>
            <pc:sldMk cId="101591007" sldId="258"/>
            <ac:cxnSpMk id="6" creationId="{5AFC31B5-9E0C-4357-A37C-A6A9CC5AA15E}"/>
          </ac:cxnSpMkLst>
        </pc:cxnChg>
      </pc:sldChg>
      <pc:sldChg chg="modSp add del mod">
        <pc:chgData name="Wu, Han" userId="bddb9a3a-420f-4ba7-af7b-decf1e44367c" providerId="ADAL" clId="{D2183437-A6C7-495E-8834-8A5A31CAFF1E}" dt="2021-05-01T12:57:05.308" v="290" actId="47"/>
        <pc:sldMkLst>
          <pc:docMk/>
          <pc:sldMk cId="1720689164" sldId="259"/>
        </pc:sldMkLst>
        <pc:spChg chg="mod">
          <ac:chgData name="Wu, Han" userId="bddb9a3a-420f-4ba7-af7b-decf1e44367c" providerId="ADAL" clId="{D2183437-A6C7-495E-8834-8A5A31CAFF1E}" dt="2021-05-01T09:34:44.582" v="88" actId="20577"/>
          <ac:spMkLst>
            <pc:docMk/>
            <pc:sldMk cId="1720689164" sldId="259"/>
            <ac:spMk id="2" creationId="{4B981DB2-F711-4E0D-939A-F2E43CEE1EB8}"/>
          </ac:spMkLst>
        </pc:spChg>
      </pc:sldChg>
      <pc:sldChg chg="addSp delSp modSp add mod ord addAnim delAnim modAnim modNotesTx">
        <pc:chgData name="Wu, Han" userId="bddb9a3a-420f-4ba7-af7b-decf1e44367c" providerId="ADAL" clId="{D2183437-A6C7-495E-8834-8A5A31CAFF1E}" dt="2021-05-11T09:01:19.943" v="4933" actId="20577"/>
        <pc:sldMkLst>
          <pc:docMk/>
          <pc:sldMk cId="1702080172" sldId="260"/>
        </pc:sldMkLst>
        <pc:spChg chg="del mod">
          <ac:chgData name="Wu, Han" userId="bddb9a3a-420f-4ba7-af7b-decf1e44367c" providerId="ADAL" clId="{D2183437-A6C7-495E-8834-8A5A31CAFF1E}" dt="2021-05-01T15:29:00.241" v="759" actId="478"/>
          <ac:spMkLst>
            <pc:docMk/>
            <pc:sldMk cId="1702080172" sldId="260"/>
            <ac:spMk id="2" creationId="{4B981DB2-F711-4E0D-939A-F2E43CEE1EB8}"/>
          </ac:spMkLst>
        </pc:spChg>
        <pc:spChg chg="del">
          <ac:chgData name="Wu, Han" userId="bddb9a3a-420f-4ba7-af7b-decf1e44367c" providerId="ADAL" clId="{D2183437-A6C7-495E-8834-8A5A31CAFF1E}" dt="2021-05-01T15:23:08.148" v="664" actId="478"/>
          <ac:spMkLst>
            <pc:docMk/>
            <pc:sldMk cId="1702080172" sldId="260"/>
            <ac:spMk id="3" creationId="{2B15AB33-4AD8-4C58-93F6-7473E74B439C}"/>
          </ac:spMkLst>
        </pc:spChg>
        <pc:spChg chg="add mod">
          <ac:chgData name="Wu, Han" userId="bddb9a3a-420f-4ba7-af7b-decf1e44367c" providerId="ADAL" clId="{D2183437-A6C7-495E-8834-8A5A31CAFF1E}" dt="2021-05-10T09:41:52.408" v="1387" actId="1076"/>
          <ac:spMkLst>
            <pc:docMk/>
            <pc:sldMk cId="1702080172" sldId="260"/>
            <ac:spMk id="5" creationId="{F98B33F7-42B7-4265-B882-D156E0E41D47}"/>
          </ac:spMkLst>
        </pc:spChg>
        <pc:spChg chg="add del mod">
          <ac:chgData name="Wu, Han" userId="bddb9a3a-420f-4ba7-af7b-decf1e44367c" providerId="ADAL" clId="{D2183437-A6C7-495E-8834-8A5A31CAFF1E}" dt="2021-05-10T09:41:47.713" v="1386" actId="478"/>
          <ac:spMkLst>
            <pc:docMk/>
            <pc:sldMk cId="1702080172" sldId="260"/>
            <ac:spMk id="6" creationId="{3BC9248C-424B-40E1-86C3-691467D4B35C}"/>
          </ac:spMkLst>
        </pc:spChg>
        <pc:spChg chg="add del mod">
          <ac:chgData name="Wu, Han" userId="bddb9a3a-420f-4ba7-af7b-decf1e44367c" providerId="ADAL" clId="{D2183437-A6C7-495E-8834-8A5A31CAFF1E}" dt="2021-05-01T15:29:02.246" v="760" actId="478"/>
          <ac:spMkLst>
            <pc:docMk/>
            <pc:sldMk cId="1702080172" sldId="260"/>
            <ac:spMk id="9" creationId="{D0B7E1AC-9C45-48B1-9E88-9C772F0F932A}"/>
          </ac:spMkLst>
        </pc:spChg>
        <pc:spChg chg="add mod">
          <ac:chgData name="Wu, Han" userId="bddb9a3a-420f-4ba7-af7b-decf1e44367c" providerId="ADAL" clId="{D2183437-A6C7-495E-8834-8A5A31CAFF1E}" dt="2021-05-01T15:29:03.874" v="761"/>
          <ac:spMkLst>
            <pc:docMk/>
            <pc:sldMk cId="1702080172" sldId="260"/>
            <ac:spMk id="11" creationId="{773E21A7-D274-485E-85E1-3FBC48947A60}"/>
          </ac:spMkLst>
        </pc:spChg>
        <pc:spChg chg="add mod">
          <ac:chgData name="Wu, Han" userId="bddb9a3a-420f-4ba7-af7b-decf1e44367c" providerId="ADAL" clId="{D2183437-A6C7-495E-8834-8A5A31CAFF1E}" dt="2021-05-01T15:29:17.804" v="764" actId="1076"/>
          <ac:spMkLst>
            <pc:docMk/>
            <pc:sldMk cId="1702080172" sldId="260"/>
            <ac:spMk id="12" creationId="{E1E26085-536D-49B4-900D-CFBAC4E0BF71}"/>
          </ac:spMkLst>
        </pc:spChg>
        <pc:spChg chg="add del mod">
          <ac:chgData name="Wu, Han" userId="bddb9a3a-420f-4ba7-af7b-decf1e44367c" providerId="ADAL" clId="{D2183437-A6C7-495E-8834-8A5A31CAFF1E}" dt="2021-05-10T10:35:38.740" v="2504" actId="478"/>
          <ac:spMkLst>
            <pc:docMk/>
            <pc:sldMk cId="1702080172" sldId="260"/>
            <ac:spMk id="15" creationId="{9651E039-7846-4FB8-A98F-07B248DF8786}"/>
          </ac:spMkLst>
        </pc:spChg>
        <pc:spChg chg="add mod">
          <ac:chgData name="Wu, Han" userId="bddb9a3a-420f-4ba7-af7b-decf1e44367c" providerId="ADAL" clId="{D2183437-A6C7-495E-8834-8A5A31CAFF1E}" dt="2021-05-10T10:50:21.080" v="3524" actId="20577"/>
          <ac:spMkLst>
            <pc:docMk/>
            <pc:sldMk cId="1702080172" sldId="260"/>
            <ac:spMk id="16" creationId="{8C21EFEE-1C64-478B-A8C1-9C1A92BB9C2E}"/>
          </ac:spMkLst>
        </pc:spChg>
        <pc:spChg chg="add mod">
          <ac:chgData name="Wu, Han" userId="bddb9a3a-420f-4ba7-af7b-decf1e44367c" providerId="ADAL" clId="{D2183437-A6C7-495E-8834-8A5A31CAFF1E}" dt="2021-05-01T15:34:50.818" v="832" actId="1076"/>
          <ac:spMkLst>
            <pc:docMk/>
            <pc:sldMk cId="1702080172" sldId="260"/>
            <ac:spMk id="17" creationId="{99264317-3AA6-40DD-8972-02A23F36FE73}"/>
          </ac:spMkLst>
        </pc:spChg>
        <pc:spChg chg="add del mod">
          <ac:chgData name="Wu, Han" userId="bddb9a3a-420f-4ba7-af7b-decf1e44367c" providerId="ADAL" clId="{D2183437-A6C7-495E-8834-8A5A31CAFF1E}" dt="2021-05-10T09:42:28.351" v="1391" actId="478"/>
          <ac:spMkLst>
            <pc:docMk/>
            <pc:sldMk cId="1702080172" sldId="260"/>
            <ac:spMk id="19" creationId="{F3F60600-A85C-48E7-83C7-BB1077462B66}"/>
          </ac:spMkLst>
        </pc:spChg>
        <pc:spChg chg="add del mod">
          <ac:chgData name="Wu, Han" userId="bddb9a3a-420f-4ba7-af7b-decf1e44367c" providerId="ADAL" clId="{D2183437-A6C7-495E-8834-8A5A31CAFF1E}" dt="2021-05-10T10:36:02.117" v="2516" actId="20577"/>
          <ac:spMkLst>
            <pc:docMk/>
            <pc:sldMk cId="1702080172" sldId="260"/>
            <ac:spMk id="20" creationId="{290FA83A-C1C6-4B90-A8E8-01B3278D43B8}"/>
          </ac:spMkLst>
        </pc:spChg>
        <pc:spChg chg="add mod">
          <ac:chgData name="Wu, Han" userId="bddb9a3a-420f-4ba7-af7b-decf1e44367c" providerId="ADAL" clId="{D2183437-A6C7-495E-8834-8A5A31CAFF1E}" dt="2021-05-10T10:36:12.162" v="2529" actId="20577"/>
          <ac:spMkLst>
            <pc:docMk/>
            <pc:sldMk cId="1702080172" sldId="260"/>
            <ac:spMk id="21" creationId="{50D1A6C4-8A64-4E40-B0F0-58A45B684BBF}"/>
          </ac:spMkLst>
        </pc:spChg>
        <pc:picChg chg="add mod">
          <ac:chgData name="Wu, Han" userId="bddb9a3a-420f-4ba7-af7b-decf1e44367c" providerId="ADAL" clId="{D2183437-A6C7-495E-8834-8A5A31CAFF1E}" dt="2021-05-10T09:41:52.408" v="1387" actId="1076"/>
          <ac:picMkLst>
            <pc:docMk/>
            <pc:sldMk cId="1702080172" sldId="260"/>
            <ac:picMk id="4" creationId="{82BF1DEF-EEC8-4745-BFCE-5727A2708621}"/>
          </ac:picMkLst>
        </pc:picChg>
        <pc:picChg chg="add del mod">
          <ac:chgData name="Wu, Han" userId="bddb9a3a-420f-4ba7-af7b-decf1e44367c" providerId="ADAL" clId="{D2183437-A6C7-495E-8834-8A5A31CAFF1E}" dt="2021-05-10T10:35:38.740" v="2504" actId="478"/>
          <ac:picMkLst>
            <pc:docMk/>
            <pc:sldMk cId="1702080172" sldId="260"/>
            <ac:picMk id="7" creationId="{5F33118C-AD65-4D08-871D-FC7C8B4BF938}"/>
          </ac:picMkLst>
        </pc:picChg>
        <pc:picChg chg="add mod">
          <ac:chgData name="Wu, Han" userId="bddb9a3a-420f-4ba7-af7b-decf1e44367c" providerId="ADAL" clId="{D2183437-A6C7-495E-8834-8A5A31CAFF1E}" dt="2021-05-01T15:34:50.818" v="832" actId="1076"/>
          <ac:picMkLst>
            <pc:docMk/>
            <pc:sldMk cId="1702080172" sldId="260"/>
            <ac:picMk id="4098" creationId="{B1062A0F-F5EC-417C-9104-468AF3CB327D}"/>
          </ac:picMkLst>
        </pc:picChg>
        <pc:cxnChg chg="add mod">
          <ac:chgData name="Wu, Han" userId="bddb9a3a-420f-4ba7-af7b-decf1e44367c" providerId="ADAL" clId="{D2183437-A6C7-495E-8834-8A5A31CAFF1E}" dt="2021-05-01T15:29:03.874" v="761"/>
          <ac:cxnSpMkLst>
            <pc:docMk/>
            <pc:sldMk cId="1702080172" sldId="260"/>
            <ac:cxnSpMk id="10" creationId="{9414E8DA-F9C6-40D9-B7CA-77D6F9C7C78E}"/>
          </ac:cxnSpMkLst>
        </pc:cxnChg>
      </pc:sldChg>
      <pc:sldChg chg="addSp delSp modSp add del mod ord">
        <pc:chgData name="Wu, Han" userId="bddb9a3a-420f-4ba7-af7b-decf1e44367c" providerId="ADAL" clId="{D2183437-A6C7-495E-8834-8A5A31CAFF1E}" dt="2021-05-01T16:00:37.462" v="1178" actId="47"/>
        <pc:sldMkLst>
          <pc:docMk/>
          <pc:sldMk cId="3598977250" sldId="261"/>
        </pc:sldMkLst>
        <pc:spChg chg="del mod">
          <ac:chgData name="Wu, Han" userId="bddb9a3a-420f-4ba7-af7b-decf1e44367c" providerId="ADAL" clId="{D2183437-A6C7-495E-8834-8A5A31CAFF1E}" dt="2021-05-01T15:38:08.852" v="1007" actId="478"/>
          <ac:spMkLst>
            <pc:docMk/>
            <pc:sldMk cId="3598977250" sldId="261"/>
            <ac:spMk id="2" creationId="{4B981DB2-F711-4E0D-939A-F2E43CEE1EB8}"/>
          </ac:spMkLst>
        </pc:spChg>
        <pc:spChg chg="add mod">
          <ac:chgData name="Wu, Han" userId="bddb9a3a-420f-4ba7-af7b-decf1e44367c" providerId="ADAL" clId="{D2183437-A6C7-495E-8834-8A5A31CAFF1E}" dt="2021-05-01T16:00:35.894" v="1177" actId="21"/>
          <ac:spMkLst>
            <pc:docMk/>
            <pc:sldMk cId="3598977250" sldId="261"/>
            <ac:spMk id="2" creationId="{62EDCDF9-90C2-411F-A07F-5D557B9E7A60}"/>
          </ac:spMkLst>
        </pc:spChg>
        <pc:spChg chg="del mod">
          <ac:chgData name="Wu, Han" userId="bddb9a3a-420f-4ba7-af7b-decf1e44367c" providerId="ADAL" clId="{D2183437-A6C7-495E-8834-8A5A31CAFF1E}" dt="2021-05-01T16:00:35.894" v="1177" actId="21"/>
          <ac:spMkLst>
            <pc:docMk/>
            <pc:sldMk cId="3598977250" sldId="261"/>
            <ac:spMk id="3" creationId="{2B15AB33-4AD8-4C58-93F6-7473E74B439C}"/>
          </ac:spMkLst>
        </pc:spChg>
        <pc:spChg chg="add mod">
          <ac:chgData name="Wu, Han" userId="bddb9a3a-420f-4ba7-af7b-decf1e44367c" providerId="ADAL" clId="{D2183437-A6C7-495E-8834-8A5A31CAFF1E}" dt="2021-05-01T15:38:06.183" v="1006"/>
          <ac:spMkLst>
            <pc:docMk/>
            <pc:sldMk cId="3598977250" sldId="261"/>
            <ac:spMk id="5" creationId="{E3E8B399-AE43-477D-A792-89184E6CB48D}"/>
          </ac:spMkLst>
        </pc:spChg>
        <pc:spChg chg="add del mod">
          <ac:chgData name="Wu, Han" userId="bddb9a3a-420f-4ba7-af7b-decf1e44367c" providerId="ADAL" clId="{D2183437-A6C7-495E-8834-8A5A31CAFF1E}" dt="2021-05-01T15:38:09.985" v="1008" actId="478"/>
          <ac:spMkLst>
            <pc:docMk/>
            <pc:sldMk cId="3598977250" sldId="261"/>
            <ac:spMk id="7" creationId="{E57A6355-8556-4D27-BE73-37B3C9ECBA93}"/>
          </ac:spMkLst>
        </pc:spChg>
        <pc:spChg chg="add del mod">
          <ac:chgData name="Wu, Han" userId="bddb9a3a-420f-4ba7-af7b-decf1e44367c" providerId="ADAL" clId="{D2183437-A6C7-495E-8834-8A5A31CAFF1E}" dt="2021-05-01T16:00:35.894" v="1177" actId="21"/>
          <ac:spMkLst>
            <pc:docMk/>
            <pc:sldMk cId="3598977250" sldId="261"/>
            <ac:spMk id="10" creationId="{BF7F516E-B10C-4730-8E27-2F8D436F3D22}"/>
          </ac:spMkLst>
        </pc:spChg>
        <pc:picChg chg="add del mod">
          <ac:chgData name="Wu, Han" userId="bddb9a3a-420f-4ba7-af7b-decf1e44367c" providerId="ADAL" clId="{D2183437-A6C7-495E-8834-8A5A31CAFF1E}" dt="2021-05-01T16:00:35.894" v="1177" actId="21"/>
          <ac:picMkLst>
            <pc:docMk/>
            <pc:sldMk cId="3598977250" sldId="261"/>
            <ac:picMk id="8194" creationId="{AF087F72-CFF1-4502-BA52-A54A738749D7}"/>
          </ac:picMkLst>
        </pc:picChg>
        <pc:picChg chg="add del mod">
          <ac:chgData name="Wu, Han" userId="bddb9a3a-420f-4ba7-af7b-decf1e44367c" providerId="ADAL" clId="{D2183437-A6C7-495E-8834-8A5A31CAFF1E}" dt="2021-05-01T16:00:35.894" v="1177" actId="21"/>
          <ac:picMkLst>
            <pc:docMk/>
            <pc:sldMk cId="3598977250" sldId="261"/>
            <ac:picMk id="8196" creationId="{9EB85538-30E9-402B-B7F5-120AF61B8B48}"/>
          </ac:picMkLst>
        </pc:picChg>
        <pc:cxnChg chg="add mod">
          <ac:chgData name="Wu, Han" userId="bddb9a3a-420f-4ba7-af7b-decf1e44367c" providerId="ADAL" clId="{D2183437-A6C7-495E-8834-8A5A31CAFF1E}" dt="2021-05-01T15:38:06.183" v="1006"/>
          <ac:cxnSpMkLst>
            <pc:docMk/>
            <pc:sldMk cId="3598977250" sldId="261"/>
            <ac:cxnSpMk id="4" creationId="{A1EFF3D7-7564-448D-B342-ACB18EECDB49}"/>
          </ac:cxnSpMkLst>
        </pc:cxnChg>
      </pc:sldChg>
      <pc:sldChg chg="addSp delSp modSp add mod ord modAnim modNotesTx">
        <pc:chgData name="Wu, Han" userId="bddb9a3a-420f-4ba7-af7b-decf1e44367c" providerId="ADAL" clId="{D2183437-A6C7-495E-8834-8A5A31CAFF1E}" dt="2021-05-11T11:41:38.001" v="9558" actId="20577"/>
        <pc:sldMkLst>
          <pc:docMk/>
          <pc:sldMk cId="3667624516" sldId="262"/>
        </pc:sldMkLst>
        <pc:spChg chg="del">
          <ac:chgData name="Wu, Han" userId="bddb9a3a-420f-4ba7-af7b-decf1e44367c" providerId="ADAL" clId="{D2183437-A6C7-495E-8834-8A5A31CAFF1E}" dt="2021-05-01T15:37:12.748" v="984" actId="478"/>
          <ac:spMkLst>
            <pc:docMk/>
            <pc:sldMk cId="3667624516" sldId="262"/>
            <ac:spMk id="2" creationId="{4B981DB2-F711-4E0D-939A-F2E43CEE1EB8}"/>
          </ac:spMkLst>
        </pc:spChg>
        <pc:spChg chg="del mod">
          <ac:chgData name="Wu, Han" userId="bddb9a3a-420f-4ba7-af7b-decf1e44367c" providerId="ADAL" clId="{D2183437-A6C7-495E-8834-8A5A31CAFF1E}" dt="2021-05-01T16:00:24.439" v="1174" actId="478"/>
          <ac:spMkLst>
            <pc:docMk/>
            <pc:sldMk cId="3667624516" sldId="262"/>
            <ac:spMk id="3" creationId="{2B15AB33-4AD8-4C58-93F6-7473E74B439C}"/>
          </ac:spMkLst>
        </pc:spChg>
        <pc:spChg chg="add mod">
          <ac:chgData name="Wu, Han" userId="bddb9a3a-420f-4ba7-af7b-decf1e44367c" providerId="ADAL" clId="{D2183437-A6C7-495E-8834-8A5A31CAFF1E}" dt="2021-05-01T15:37:17.667" v="996" actId="20577"/>
          <ac:spMkLst>
            <pc:docMk/>
            <pc:sldMk cId="3667624516" sldId="262"/>
            <ac:spMk id="5" creationId="{1227EBC0-443A-4A04-B29E-288F3C4DDC35}"/>
          </ac:spMkLst>
        </pc:spChg>
        <pc:spChg chg="add mod topLvl">
          <ac:chgData name="Wu, Han" userId="bddb9a3a-420f-4ba7-af7b-decf1e44367c" providerId="ADAL" clId="{D2183437-A6C7-495E-8834-8A5A31CAFF1E}" dt="2021-05-10T15:48:01.618" v="4208" actId="122"/>
          <ac:spMkLst>
            <pc:docMk/>
            <pc:sldMk cId="3667624516" sldId="262"/>
            <ac:spMk id="7" creationId="{159CA715-EE10-411D-B9A2-562CD38ADCEE}"/>
          </ac:spMkLst>
        </pc:spChg>
        <pc:spChg chg="add del mod">
          <ac:chgData name="Wu, Han" userId="bddb9a3a-420f-4ba7-af7b-decf1e44367c" providerId="ADAL" clId="{D2183437-A6C7-495E-8834-8A5A31CAFF1E}" dt="2021-05-01T15:37:13.551" v="985" actId="478"/>
          <ac:spMkLst>
            <pc:docMk/>
            <pc:sldMk cId="3667624516" sldId="262"/>
            <ac:spMk id="7" creationId="{C7AF44CB-16BB-416F-960F-445E8122A73E}"/>
          </ac:spMkLst>
        </pc:spChg>
        <pc:spChg chg="add del mod">
          <ac:chgData name="Wu, Han" userId="bddb9a3a-420f-4ba7-af7b-decf1e44367c" providerId="ADAL" clId="{D2183437-A6C7-495E-8834-8A5A31CAFF1E}" dt="2021-05-01T16:00:50.507" v="1183" actId="478"/>
          <ac:spMkLst>
            <pc:docMk/>
            <pc:sldMk cId="3667624516" sldId="262"/>
            <ac:spMk id="8" creationId="{0EB390F6-4097-44D0-A365-DA078CC7E97B}"/>
          </ac:spMkLst>
        </pc:spChg>
        <pc:spChg chg="add mod">
          <ac:chgData name="Wu, Han" userId="bddb9a3a-420f-4ba7-af7b-decf1e44367c" providerId="ADAL" clId="{D2183437-A6C7-495E-8834-8A5A31CAFF1E}" dt="2021-05-01T16:00:39.443" v="1179"/>
          <ac:spMkLst>
            <pc:docMk/>
            <pc:sldMk cId="3667624516" sldId="262"/>
            <ac:spMk id="11" creationId="{612024ED-3294-4FFA-AB61-41B1556534CC}"/>
          </ac:spMkLst>
        </pc:spChg>
        <pc:spChg chg="add mod">
          <ac:chgData name="Wu, Han" userId="bddb9a3a-420f-4ba7-af7b-decf1e44367c" providerId="ADAL" clId="{D2183437-A6C7-495E-8834-8A5A31CAFF1E}" dt="2021-05-11T10:35:54.465" v="9208" actId="113"/>
          <ac:spMkLst>
            <pc:docMk/>
            <pc:sldMk cId="3667624516" sldId="262"/>
            <ac:spMk id="13" creationId="{CEAC05DE-5713-4142-8949-6A6963B8A202}"/>
          </ac:spMkLst>
        </pc:spChg>
        <pc:spChg chg="add mod">
          <ac:chgData name="Wu, Han" userId="bddb9a3a-420f-4ba7-af7b-decf1e44367c" providerId="ADAL" clId="{D2183437-A6C7-495E-8834-8A5A31CAFF1E}" dt="2021-05-10T15:45:21.798" v="4181" actId="1076"/>
          <ac:spMkLst>
            <pc:docMk/>
            <pc:sldMk cId="3667624516" sldId="262"/>
            <ac:spMk id="16" creationId="{C2B8EA27-1DF0-44FB-937E-709C979AB011}"/>
          </ac:spMkLst>
        </pc:spChg>
        <pc:spChg chg="add mod topLvl">
          <ac:chgData name="Wu, Han" userId="bddb9a3a-420f-4ba7-af7b-decf1e44367c" providerId="ADAL" clId="{D2183437-A6C7-495E-8834-8A5A31CAFF1E}" dt="2021-05-10T15:47:53.325" v="4206" actId="165"/>
          <ac:spMkLst>
            <pc:docMk/>
            <pc:sldMk cId="3667624516" sldId="262"/>
            <ac:spMk id="17" creationId="{93DF9DA5-F477-4637-9871-D03B65E594B5}"/>
          </ac:spMkLst>
        </pc:spChg>
        <pc:spChg chg="add mod">
          <ac:chgData name="Wu, Han" userId="bddb9a3a-420f-4ba7-af7b-decf1e44367c" providerId="ADAL" clId="{D2183437-A6C7-495E-8834-8A5A31CAFF1E}" dt="2021-05-10T15:45:58.398" v="4188" actId="1076"/>
          <ac:spMkLst>
            <pc:docMk/>
            <pc:sldMk cId="3667624516" sldId="262"/>
            <ac:spMk id="19" creationId="{69DD9AF0-4A62-4F47-BAD4-4BCEB248743D}"/>
          </ac:spMkLst>
        </pc:spChg>
        <pc:spChg chg="add mod topLvl">
          <ac:chgData name="Wu, Han" userId="bddb9a3a-420f-4ba7-af7b-decf1e44367c" providerId="ADAL" clId="{D2183437-A6C7-495E-8834-8A5A31CAFF1E}" dt="2021-05-10T15:51:57.916" v="4274" actId="1076"/>
          <ac:spMkLst>
            <pc:docMk/>
            <pc:sldMk cId="3667624516" sldId="262"/>
            <ac:spMk id="22" creationId="{7AE61843-A977-4A46-9650-ED029F1E2E90}"/>
          </ac:spMkLst>
        </pc:spChg>
        <pc:spChg chg="add mod topLvl">
          <ac:chgData name="Wu, Han" userId="bddb9a3a-420f-4ba7-af7b-decf1e44367c" providerId="ADAL" clId="{D2183437-A6C7-495E-8834-8A5A31CAFF1E}" dt="2021-05-10T15:48:14.957" v="4212" actId="12"/>
          <ac:spMkLst>
            <pc:docMk/>
            <pc:sldMk cId="3667624516" sldId="262"/>
            <ac:spMk id="24" creationId="{DF3FB46A-149C-48A3-8092-B34BC522E68A}"/>
          </ac:spMkLst>
        </pc:spChg>
        <pc:spChg chg="add del">
          <ac:chgData name="Wu, Han" userId="bddb9a3a-420f-4ba7-af7b-decf1e44367c" providerId="ADAL" clId="{D2183437-A6C7-495E-8834-8A5A31CAFF1E}" dt="2021-05-01T16:20:35.908" v="1304" actId="22"/>
          <ac:spMkLst>
            <pc:docMk/>
            <pc:sldMk cId="3667624516" sldId="262"/>
            <ac:spMk id="25" creationId="{32080FA8-4FDD-434E-9CE3-7D01F437C390}"/>
          </ac:spMkLst>
        </pc:spChg>
        <pc:spChg chg="add mod">
          <ac:chgData name="Wu, Han" userId="bddb9a3a-420f-4ba7-af7b-decf1e44367c" providerId="ADAL" clId="{D2183437-A6C7-495E-8834-8A5A31CAFF1E}" dt="2021-05-10T15:46:29.777" v="4194" actId="1076"/>
          <ac:spMkLst>
            <pc:docMk/>
            <pc:sldMk cId="3667624516" sldId="262"/>
            <ac:spMk id="27" creationId="{2C23CD62-7374-4463-A888-95188C5BA699}"/>
          </ac:spMkLst>
        </pc:spChg>
        <pc:grpChg chg="add mod">
          <ac:chgData name="Wu, Han" userId="bddb9a3a-420f-4ba7-af7b-decf1e44367c" providerId="ADAL" clId="{D2183437-A6C7-495E-8834-8A5A31CAFF1E}" dt="2021-05-10T15:51:57.916" v="4274" actId="1076"/>
          <ac:grpSpMkLst>
            <pc:docMk/>
            <pc:sldMk cId="3667624516" sldId="262"/>
            <ac:grpSpMk id="2" creationId="{D21DF243-5551-4C99-9918-D085597AA657}"/>
          </ac:grpSpMkLst>
        </pc:grpChg>
        <pc:grpChg chg="add mod">
          <ac:chgData name="Wu, Han" userId="bddb9a3a-420f-4ba7-af7b-decf1e44367c" providerId="ADAL" clId="{D2183437-A6C7-495E-8834-8A5A31CAFF1E}" dt="2021-05-10T15:45:50.006" v="4186" actId="1076"/>
          <ac:grpSpMkLst>
            <pc:docMk/>
            <pc:sldMk cId="3667624516" sldId="262"/>
            <ac:grpSpMk id="6" creationId="{28F0D16D-5704-4722-B9C8-61EC3DF35097}"/>
          </ac:grpSpMkLst>
        </pc:grpChg>
        <pc:grpChg chg="add mod">
          <ac:chgData name="Wu, Han" userId="bddb9a3a-420f-4ba7-af7b-decf1e44367c" providerId="ADAL" clId="{D2183437-A6C7-495E-8834-8A5A31CAFF1E}" dt="2021-05-10T15:46:29.777" v="4194" actId="1076"/>
          <ac:grpSpMkLst>
            <pc:docMk/>
            <pc:sldMk cId="3667624516" sldId="262"/>
            <ac:grpSpMk id="8" creationId="{98B075EA-B94D-47C8-ABC6-1FE9556D10B8}"/>
          </ac:grpSpMkLst>
        </pc:grpChg>
        <pc:grpChg chg="add del mod">
          <ac:chgData name="Wu, Han" userId="bddb9a3a-420f-4ba7-af7b-decf1e44367c" providerId="ADAL" clId="{D2183437-A6C7-495E-8834-8A5A31CAFF1E}" dt="2021-05-10T15:47:53.325" v="4206" actId="165"/>
          <ac:grpSpMkLst>
            <pc:docMk/>
            <pc:sldMk cId="3667624516" sldId="262"/>
            <ac:grpSpMk id="18" creationId="{8684BE5A-757D-433F-908E-0D315F7BD34D}"/>
          </ac:grpSpMkLst>
        </pc:grpChg>
        <pc:grpChg chg="add mod">
          <ac:chgData name="Wu, Han" userId="bddb9a3a-420f-4ba7-af7b-decf1e44367c" providerId="ADAL" clId="{D2183437-A6C7-495E-8834-8A5A31CAFF1E}" dt="2021-05-10T15:52:13.306" v="4275" actId="1076"/>
          <ac:grpSpMkLst>
            <pc:docMk/>
            <pc:sldMk cId="3667624516" sldId="262"/>
            <ac:grpSpMk id="21" creationId="{85E64CFC-081F-451A-8F7D-C660DC8F754E}"/>
          </ac:grpSpMkLst>
        </pc:grpChg>
        <pc:grpChg chg="add mod">
          <ac:chgData name="Wu, Han" userId="bddb9a3a-420f-4ba7-af7b-decf1e44367c" providerId="ADAL" clId="{D2183437-A6C7-495E-8834-8A5A31CAFF1E}" dt="2021-05-10T15:46:29.777" v="4194" actId="1076"/>
          <ac:grpSpMkLst>
            <pc:docMk/>
            <pc:sldMk cId="3667624516" sldId="262"/>
            <ac:grpSpMk id="23" creationId="{DDFC9BC5-442D-41F6-96AD-ED501D9D211D}"/>
          </ac:grpSpMkLst>
        </pc:grpChg>
        <pc:picChg chg="add mod">
          <ac:chgData name="Wu, Han" userId="bddb9a3a-420f-4ba7-af7b-decf1e44367c" providerId="ADAL" clId="{D2183437-A6C7-495E-8834-8A5A31CAFF1E}" dt="2021-05-10T15:45:47.325" v="4185" actId="1076"/>
          <ac:picMkLst>
            <pc:docMk/>
            <pc:sldMk cId="3667624516" sldId="262"/>
            <ac:picMk id="3" creationId="{79DC5EB2-76BC-4417-97F8-071FEDAE5655}"/>
          </ac:picMkLst>
        </pc:picChg>
        <pc:picChg chg="add mod">
          <ac:chgData name="Wu, Han" userId="bddb9a3a-420f-4ba7-af7b-decf1e44367c" providerId="ADAL" clId="{D2183437-A6C7-495E-8834-8A5A31CAFF1E}" dt="2021-05-10T15:52:13.306" v="4275" actId="1076"/>
          <ac:picMkLst>
            <pc:docMk/>
            <pc:sldMk cId="3667624516" sldId="262"/>
            <ac:picMk id="9" creationId="{1471107D-27A3-4195-99F9-E099C2FD5FC2}"/>
          </ac:picMkLst>
        </pc:picChg>
        <pc:picChg chg="add mod">
          <ac:chgData name="Wu, Han" userId="bddb9a3a-420f-4ba7-af7b-decf1e44367c" providerId="ADAL" clId="{D2183437-A6C7-495E-8834-8A5A31CAFF1E}" dt="2021-05-10T15:52:13.306" v="4275" actId="1076"/>
          <ac:picMkLst>
            <pc:docMk/>
            <pc:sldMk cId="3667624516" sldId="262"/>
            <ac:picMk id="10" creationId="{0369BB00-30C6-4954-A42C-1FB0016F0AFB}"/>
          </ac:picMkLst>
        </pc:picChg>
        <pc:picChg chg="add del mod">
          <ac:chgData name="Wu, Han" userId="bddb9a3a-420f-4ba7-af7b-decf1e44367c" providerId="ADAL" clId="{D2183437-A6C7-495E-8834-8A5A31CAFF1E}" dt="2021-05-01T16:17:03.434" v="1254" actId="478"/>
          <ac:picMkLst>
            <pc:docMk/>
            <pc:sldMk cId="3667624516" sldId="262"/>
            <ac:picMk id="12" creationId="{C15DB09F-540F-4300-90E5-929DACAB9A00}"/>
          </ac:picMkLst>
        </pc:picChg>
        <pc:picChg chg="add del mod">
          <ac:chgData name="Wu, Han" userId="bddb9a3a-420f-4ba7-af7b-decf1e44367c" providerId="ADAL" clId="{D2183437-A6C7-495E-8834-8A5A31CAFF1E}" dt="2021-05-01T16:13:07.640" v="1202" actId="478"/>
          <ac:picMkLst>
            <pc:docMk/>
            <pc:sldMk cId="3667624516" sldId="262"/>
            <ac:picMk id="14" creationId="{C1B3D994-6B4D-455D-94B8-318EA80D3B3D}"/>
          </ac:picMkLst>
        </pc:picChg>
        <pc:picChg chg="add mod">
          <ac:chgData name="Wu, Han" userId="bddb9a3a-420f-4ba7-af7b-decf1e44367c" providerId="ADAL" clId="{D2183437-A6C7-495E-8834-8A5A31CAFF1E}" dt="2021-05-10T15:46:34.334" v="4195" actId="1076"/>
          <ac:picMkLst>
            <pc:docMk/>
            <pc:sldMk cId="3667624516" sldId="262"/>
            <ac:picMk id="20" creationId="{0FDEEFDD-7196-41C9-909C-0DA415E9FFE2}"/>
          </ac:picMkLst>
        </pc:picChg>
        <pc:picChg chg="add del mod">
          <ac:chgData name="Wu, Han" userId="bddb9a3a-420f-4ba7-af7b-decf1e44367c" providerId="ADAL" clId="{D2183437-A6C7-495E-8834-8A5A31CAFF1E}" dt="2021-05-01T16:19:39.927" v="1289" actId="478"/>
          <ac:picMkLst>
            <pc:docMk/>
            <pc:sldMk cId="3667624516" sldId="262"/>
            <ac:picMk id="1026" creationId="{9C64B579-191E-4D57-9389-7B3F9AC123B1}"/>
          </ac:picMkLst>
        </pc:picChg>
        <pc:picChg chg="add mod">
          <ac:chgData name="Wu, Han" userId="bddb9a3a-420f-4ba7-af7b-decf1e44367c" providerId="ADAL" clId="{D2183437-A6C7-495E-8834-8A5A31CAFF1E}" dt="2021-05-10T15:46:29.777" v="4194" actId="1076"/>
          <ac:picMkLst>
            <pc:docMk/>
            <pc:sldMk cId="3667624516" sldId="262"/>
            <ac:picMk id="1028" creationId="{AB2C5950-B32A-4A60-A0C5-A0B387491F44}"/>
          </ac:picMkLst>
        </pc:picChg>
        <pc:picChg chg="add mod">
          <ac:chgData name="Wu, Han" userId="bddb9a3a-420f-4ba7-af7b-decf1e44367c" providerId="ADAL" clId="{D2183437-A6C7-495E-8834-8A5A31CAFF1E}" dt="2021-05-10T15:46:29.777" v="4194" actId="1076"/>
          <ac:picMkLst>
            <pc:docMk/>
            <pc:sldMk cId="3667624516" sldId="262"/>
            <ac:picMk id="5122" creationId="{770C8FDF-EA2E-44FF-99BD-6BF3090058F1}"/>
          </ac:picMkLst>
        </pc:picChg>
        <pc:cxnChg chg="add mod">
          <ac:chgData name="Wu, Han" userId="bddb9a3a-420f-4ba7-af7b-decf1e44367c" providerId="ADAL" clId="{D2183437-A6C7-495E-8834-8A5A31CAFF1E}" dt="2021-05-01T15:37:10.557" v="983"/>
          <ac:cxnSpMkLst>
            <pc:docMk/>
            <pc:sldMk cId="3667624516" sldId="262"/>
            <ac:cxnSpMk id="4" creationId="{1D885AAF-960F-4923-A38B-38ED1B3546EE}"/>
          </ac:cxnSpMkLst>
        </pc:cxnChg>
        <pc:cxnChg chg="add mod">
          <ac:chgData name="Wu, Han" userId="bddb9a3a-420f-4ba7-af7b-decf1e44367c" providerId="ADAL" clId="{D2183437-A6C7-495E-8834-8A5A31CAFF1E}" dt="2021-05-10T15:44:07.294" v="4158" actId="1076"/>
          <ac:cxnSpMkLst>
            <pc:docMk/>
            <pc:sldMk cId="3667624516" sldId="262"/>
            <ac:cxnSpMk id="15" creationId="{AD175F63-BD6E-460F-ADF4-A1B364920B2F}"/>
          </ac:cxnSpMkLst>
        </pc:cxnChg>
      </pc:sldChg>
      <pc:sldChg chg="delSp new del mod">
        <pc:chgData name="Wu, Han" userId="bddb9a3a-420f-4ba7-af7b-decf1e44367c" providerId="ADAL" clId="{D2183437-A6C7-495E-8834-8A5A31CAFF1E}" dt="2021-05-01T15:36:47.272" v="982" actId="47"/>
        <pc:sldMkLst>
          <pc:docMk/>
          <pc:sldMk cId="77506354" sldId="263"/>
        </pc:sldMkLst>
        <pc:spChg chg="del">
          <ac:chgData name="Wu, Han" userId="bddb9a3a-420f-4ba7-af7b-decf1e44367c" providerId="ADAL" clId="{D2183437-A6C7-495E-8834-8A5A31CAFF1E}" dt="2021-05-01T15:18:22.341" v="579" actId="478"/>
          <ac:spMkLst>
            <pc:docMk/>
            <pc:sldMk cId="77506354" sldId="263"/>
            <ac:spMk id="2" creationId="{06DD57A4-AA90-4249-8933-DACCB00A4478}"/>
          </ac:spMkLst>
        </pc:spChg>
        <pc:spChg chg="del">
          <ac:chgData name="Wu, Han" userId="bddb9a3a-420f-4ba7-af7b-decf1e44367c" providerId="ADAL" clId="{D2183437-A6C7-495E-8834-8A5A31CAFF1E}" dt="2021-05-01T15:18:23.161" v="580" actId="478"/>
          <ac:spMkLst>
            <pc:docMk/>
            <pc:sldMk cId="77506354" sldId="263"/>
            <ac:spMk id="3" creationId="{18D82B82-0E52-4D6E-9D32-A676E3B5E27B}"/>
          </ac:spMkLst>
        </pc:spChg>
      </pc:sldChg>
      <pc:sldChg chg="addSp delSp modSp add mod modAnim modNotesTx">
        <pc:chgData name="Wu, Han" userId="bddb9a3a-420f-4ba7-af7b-decf1e44367c" providerId="ADAL" clId="{D2183437-A6C7-495E-8834-8A5A31CAFF1E}" dt="2021-05-11T13:55:12.623" v="9667" actId="1076"/>
        <pc:sldMkLst>
          <pc:docMk/>
          <pc:sldMk cId="1921504933" sldId="264"/>
        </pc:sldMkLst>
        <pc:spChg chg="del">
          <ac:chgData name="Wu, Han" userId="bddb9a3a-420f-4ba7-af7b-decf1e44367c" providerId="ADAL" clId="{D2183437-A6C7-495E-8834-8A5A31CAFF1E}" dt="2021-05-01T15:35:57.080" v="911" actId="478"/>
          <ac:spMkLst>
            <pc:docMk/>
            <pc:sldMk cId="1921504933" sldId="264"/>
            <ac:spMk id="2" creationId="{4B981DB2-F711-4E0D-939A-F2E43CEE1EB8}"/>
          </ac:spMkLst>
        </pc:spChg>
        <pc:spChg chg="add mod">
          <ac:chgData name="Wu, Han" userId="bddb9a3a-420f-4ba7-af7b-decf1e44367c" providerId="ADAL" clId="{D2183437-A6C7-495E-8834-8A5A31CAFF1E}" dt="2021-05-11T09:08:05.800" v="5458" actId="1036"/>
          <ac:spMkLst>
            <pc:docMk/>
            <pc:sldMk cId="1921504933" sldId="264"/>
            <ac:spMk id="5" creationId="{AE91340B-788F-44CB-A124-BCEEB7F20F76}"/>
          </ac:spMkLst>
        </pc:spChg>
        <pc:spChg chg="del">
          <ac:chgData name="Wu, Han" userId="bddb9a3a-420f-4ba7-af7b-decf1e44367c" providerId="ADAL" clId="{D2183437-A6C7-495E-8834-8A5A31CAFF1E}" dt="2021-05-01T15:26:11.682" v="726" actId="478"/>
          <ac:spMkLst>
            <pc:docMk/>
            <pc:sldMk cId="1921504933" sldId="264"/>
            <ac:spMk id="5" creationId="{F98B33F7-42B7-4265-B882-D156E0E41D47}"/>
          </ac:spMkLst>
        </pc:spChg>
        <pc:spChg chg="del">
          <ac:chgData name="Wu, Han" userId="bddb9a3a-420f-4ba7-af7b-decf1e44367c" providerId="ADAL" clId="{D2183437-A6C7-495E-8834-8A5A31CAFF1E}" dt="2021-05-01T15:26:11.682" v="726" actId="478"/>
          <ac:spMkLst>
            <pc:docMk/>
            <pc:sldMk cId="1921504933" sldId="264"/>
            <ac:spMk id="6" creationId="{3BC9248C-424B-40E1-86C3-691467D4B35C}"/>
          </ac:spMkLst>
        </pc:spChg>
        <pc:spChg chg="mod">
          <ac:chgData name="Wu, Han" userId="bddb9a3a-420f-4ba7-af7b-decf1e44367c" providerId="ADAL" clId="{D2183437-A6C7-495E-8834-8A5A31CAFF1E}" dt="2021-05-11T09:07:23.188" v="5395" actId="1035"/>
          <ac:spMkLst>
            <pc:docMk/>
            <pc:sldMk cId="1921504933" sldId="264"/>
            <ac:spMk id="8" creationId="{3B514D4D-5B55-403F-A7A2-90F708C5507D}"/>
          </ac:spMkLst>
        </pc:spChg>
        <pc:spChg chg="add del mod">
          <ac:chgData name="Wu, Han" userId="bddb9a3a-420f-4ba7-af7b-decf1e44367c" providerId="ADAL" clId="{D2183437-A6C7-495E-8834-8A5A31CAFF1E}" dt="2021-05-01T15:36:02.566" v="912" actId="478"/>
          <ac:spMkLst>
            <pc:docMk/>
            <pc:sldMk cId="1921504933" sldId="264"/>
            <ac:spMk id="8" creationId="{87521011-FA92-47E2-AE71-D52C4DFC5FC4}"/>
          </ac:spMkLst>
        </pc:spChg>
        <pc:spChg chg="add mod">
          <ac:chgData name="Wu, Han" userId="bddb9a3a-420f-4ba7-af7b-decf1e44367c" providerId="ADAL" clId="{D2183437-A6C7-495E-8834-8A5A31CAFF1E}" dt="2021-05-10T15:53:56.881" v="4286" actId="20577"/>
          <ac:spMkLst>
            <pc:docMk/>
            <pc:sldMk cId="1921504933" sldId="264"/>
            <ac:spMk id="10" creationId="{5167C5F0-D4DB-4EFA-9913-9323F5C24D8F}"/>
          </ac:spMkLst>
        </pc:spChg>
        <pc:spChg chg="mod">
          <ac:chgData name="Wu, Han" userId="bddb9a3a-420f-4ba7-af7b-decf1e44367c" providerId="ADAL" clId="{D2183437-A6C7-495E-8834-8A5A31CAFF1E}" dt="2021-05-11T09:07:23.188" v="5395" actId="1035"/>
          <ac:spMkLst>
            <pc:docMk/>
            <pc:sldMk cId="1921504933" sldId="264"/>
            <ac:spMk id="11" creationId="{DB977CC5-1D2F-4DDC-8C0D-DABB8BF74E06}"/>
          </ac:spMkLst>
        </pc:spChg>
        <pc:spChg chg="add del mod">
          <ac:chgData name="Wu, Han" userId="bddb9a3a-420f-4ba7-af7b-decf1e44367c" providerId="ADAL" clId="{D2183437-A6C7-495E-8834-8A5A31CAFF1E}" dt="2021-05-10T10:48:40.005" v="3410" actId="478"/>
          <ac:spMkLst>
            <pc:docMk/>
            <pc:sldMk cId="1921504933" sldId="264"/>
            <ac:spMk id="13" creationId="{882A7171-A49A-4331-967D-B35A47D0A43E}"/>
          </ac:spMkLst>
        </pc:spChg>
        <pc:spChg chg="mod">
          <ac:chgData name="Wu, Han" userId="bddb9a3a-420f-4ba7-af7b-decf1e44367c" providerId="ADAL" clId="{D2183437-A6C7-495E-8834-8A5A31CAFF1E}" dt="2021-05-11T09:07:23.188" v="5395" actId="1035"/>
          <ac:spMkLst>
            <pc:docMk/>
            <pc:sldMk cId="1921504933" sldId="264"/>
            <ac:spMk id="13" creationId="{AD169D93-F501-416D-BAE8-61022E735355}"/>
          </ac:spMkLst>
        </pc:spChg>
        <pc:spChg chg="mod">
          <ac:chgData name="Wu, Han" userId="bddb9a3a-420f-4ba7-af7b-decf1e44367c" providerId="ADAL" clId="{D2183437-A6C7-495E-8834-8A5A31CAFF1E}" dt="2021-05-11T09:07:23.188" v="5395" actId="1035"/>
          <ac:spMkLst>
            <pc:docMk/>
            <pc:sldMk cId="1921504933" sldId="264"/>
            <ac:spMk id="14" creationId="{1D58C687-A8D2-48B7-9F5D-78670ED80772}"/>
          </ac:spMkLst>
        </pc:spChg>
        <pc:spChg chg="add mod">
          <ac:chgData name="Wu, Han" userId="bddb9a3a-420f-4ba7-af7b-decf1e44367c" providerId="ADAL" clId="{D2183437-A6C7-495E-8834-8A5A31CAFF1E}" dt="2021-05-11T09:07:23.188" v="5395" actId="1035"/>
          <ac:spMkLst>
            <pc:docMk/>
            <pc:sldMk cId="1921504933" sldId="264"/>
            <ac:spMk id="17" creationId="{026AF7CB-56F1-4C42-8CC7-0A8FD5CD3BA8}"/>
          </ac:spMkLst>
        </pc:spChg>
        <pc:spChg chg="add mod">
          <ac:chgData name="Wu, Han" userId="bddb9a3a-420f-4ba7-af7b-decf1e44367c" providerId="ADAL" clId="{D2183437-A6C7-495E-8834-8A5A31CAFF1E}" dt="2021-05-11T09:09:29.133" v="5517" actId="1035"/>
          <ac:spMkLst>
            <pc:docMk/>
            <pc:sldMk cId="1921504933" sldId="264"/>
            <ac:spMk id="31" creationId="{E355DA2D-DF4C-40ED-A20D-5BBE476BA882}"/>
          </ac:spMkLst>
        </pc:spChg>
        <pc:spChg chg="add mod">
          <ac:chgData name="Wu, Han" userId="bddb9a3a-420f-4ba7-af7b-decf1e44367c" providerId="ADAL" clId="{D2183437-A6C7-495E-8834-8A5A31CAFF1E}" dt="2021-05-11T09:07:42.884" v="5418" actId="1076"/>
          <ac:spMkLst>
            <pc:docMk/>
            <pc:sldMk cId="1921504933" sldId="264"/>
            <ac:spMk id="34" creationId="{845B229C-61C8-44A7-96A2-CE0722EBA353}"/>
          </ac:spMkLst>
        </pc:spChg>
        <pc:spChg chg="add mod">
          <ac:chgData name="Wu, Han" userId="bddb9a3a-420f-4ba7-af7b-decf1e44367c" providerId="ADAL" clId="{D2183437-A6C7-495E-8834-8A5A31CAFF1E}" dt="2021-05-11T09:08:03.416" v="5454" actId="1038"/>
          <ac:spMkLst>
            <pc:docMk/>
            <pc:sldMk cId="1921504933" sldId="264"/>
            <ac:spMk id="35" creationId="{3F4B76EB-25A3-4823-8E83-1BB1FE54CA59}"/>
          </ac:spMkLst>
        </pc:spChg>
        <pc:spChg chg="add mod">
          <ac:chgData name="Wu, Han" userId="bddb9a3a-420f-4ba7-af7b-decf1e44367c" providerId="ADAL" clId="{D2183437-A6C7-495E-8834-8A5A31CAFF1E}" dt="2021-05-11T09:07:31.414" v="5408" actId="1036"/>
          <ac:spMkLst>
            <pc:docMk/>
            <pc:sldMk cId="1921504933" sldId="264"/>
            <ac:spMk id="36" creationId="{FD6A7F12-7FFB-451B-95C5-0C65F828E90B}"/>
          </ac:spMkLst>
        </pc:spChg>
        <pc:spChg chg="add mod">
          <ac:chgData name="Wu, Han" userId="bddb9a3a-420f-4ba7-af7b-decf1e44367c" providerId="ADAL" clId="{D2183437-A6C7-495E-8834-8A5A31CAFF1E}" dt="2021-05-11T13:55:12.623" v="9667" actId="1076"/>
          <ac:spMkLst>
            <pc:docMk/>
            <pc:sldMk cId="1921504933" sldId="264"/>
            <ac:spMk id="37" creationId="{89C57A61-445C-4C2C-972C-78D1DD3B0A7C}"/>
          </ac:spMkLst>
        </pc:spChg>
        <pc:grpChg chg="add mod">
          <ac:chgData name="Wu, Han" userId="bddb9a3a-420f-4ba7-af7b-decf1e44367c" providerId="ADAL" clId="{D2183437-A6C7-495E-8834-8A5A31CAFF1E}" dt="2021-05-11T09:07:31.414" v="5408" actId="1036"/>
          <ac:grpSpMkLst>
            <pc:docMk/>
            <pc:sldMk cId="1921504933" sldId="264"/>
            <ac:grpSpMk id="2" creationId="{C1E042A4-3117-4840-902E-F26F8CC73B09}"/>
          </ac:grpSpMkLst>
        </pc:grpChg>
        <pc:grpChg chg="add mod">
          <ac:chgData name="Wu, Han" userId="bddb9a3a-420f-4ba7-af7b-decf1e44367c" providerId="ADAL" clId="{D2183437-A6C7-495E-8834-8A5A31CAFF1E}" dt="2021-05-11T09:09:31.691" v="5521" actId="1035"/>
          <ac:grpSpMkLst>
            <pc:docMk/>
            <pc:sldMk cId="1921504933" sldId="264"/>
            <ac:grpSpMk id="6" creationId="{7505E329-9FDE-4A2D-A3DD-E289E4B8C1C2}"/>
          </ac:grpSpMkLst>
        </pc:grpChg>
        <pc:grpChg chg="add mod">
          <ac:chgData name="Wu, Han" userId="bddb9a3a-420f-4ba7-af7b-decf1e44367c" providerId="ADAL" clId="{D2183437-A6C7-495E-8834-8A5A31CAFF1E}" dt="2021-05-11T09:07:37.228" v="5415" actId="1036"/>
          <ac:grpSpMkLst>
            <pc:docMk/>
            <pc:sldMk cId="1921504933" sldId="264"/>
            <ac:grpSpMk id="18" creationId="{E8C85A55-C176-45B8-B36B-5815AA72115A}"/>
          </ac:grpSpMkLst>
        </pc:grpChg>
        <pc:grpChg chg="mod">
          <ac:chgData name="Wu, Han" userId="bddb9a3a-420f-4ba7-af7b-decf1e44367c" providerId="ADAL" clId="{D2183437-A6C7-495E-8834-8A5A31CAFF1E}" dt="2021-05-11T09:07:23.188" v="5395" actId="1035"/>
          <ac:grpSpMkLst>
            <pc:docMk/>
            <pc:sldMk cId="1921504933" sldId="264"/>
            <ac:grpSpMk id="19" creationId="{776D87C2-3EC0-4E75-8C3B-47BBD7667CFE}"/>
          </ac:grpSpMkLst>
        </pc:grpChg>
        <pc:picChg chg="del">
          <ac:chgData name="Wu, Han" userId="bddb9a3a-420f-4ba7-af7b-decf1e44367c" providerId="ADAL" clId="{D2183437-A6C7-495E-8834-8A5A31CAFF1E}" dt="2021-05-01T15:26:11.682" v="726" actId="478"/>
          <ac:picMkLst>
            <pc:docMk/>
            <pc:sldMk cId="1921504933" sldId="264"/>
            <ac:picMk id="4" creationId="{82BF1DEF-EEC8-4745-BFCE-5727A2708621}"/>
          </ac:picMkLst>
        </pc:picChg>
        <pc:picChg chg="del">
          <ac:chgData name="Wu, Han" userId="bddb9a3a-420f-4ba7-af7b-decf1e44367c" providerId="ADAL" clId="{D2183437-A6C7-495E-8834-8A5A31CAFF1E}" dt="2021-05-01T15:26:11.682" v="726" actId="478"/>
          <ac:picMkLst>
            <pc:docMk/>
            <pc:sldMk cId="1921504933" sldId="264"/>
            <ac:picMk id="7" creationId="{5F33118C-AD65-4D08-871D-FC7C8B4BF938}"/>
          </ac:picMkLst>
        </pc:picChg>
        <pc:picChg chg="add mod">
          <ac:chgData name="Wu, Han" userId="bddb9a3a-420f-4ba7-af7b-decf1e44367c" providerId="ADAL" clId="{D2183437-A6C7-495E-8834-8A5A31CAFF1E}" dt="2021-05-11T09:07:58.877" v="5446" actId="1035"/>
          <ac:picMkLst>
            <pc:docMk/>
            <pc:sldMk cId="1921504933" sldId="264"/>
            <ac:picMk id="12" creationId="{196080F9-D0E0-43A8-A487-25201904D7AA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1" creationId="{2A183E41-AFF2-4A25-9C74-07647A5ECF28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2" creationId="{C918FD4A-0AEC-49A9-B96D-CD1DD77B88E2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3" creationId="{5F7B37F0-4B61-4710-AADF-4FD5B47A784C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4" creationId="{432C8B0E-49C4-4A80-828F-388F6AF35848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5" creationId="{D13DC367-3734-48EB-AB96-75C7CA3E12BA}"/>
          </ac:picMkLst>
        </pc:picChg>
        <pc:picChg chg="mod">
          <ac:chgData name="Wu, Han" userId="bddb9a3a-420f-4ba7-af7b-decf1e44367c" providerId="ADAL" clId="{D2183437-A6C7-495E-8834-8A5A31CAFF1E}" dt="2021-05-11T09:07:23.188" v="5395" actId="1035"/>
          <ac:picMkLst>
            <pc:docMk/>
            <pc:sldMk cId="1921504933" sldId="264"/>
            <ac:picMk id="26" creationId="{0FB04950-47E8-460F-A8EF-A364F11770DB}"/>
          </ac:picMkLst>
        </pc:picChg>
        <pc:picChg chg="add mod">
          <ac:chgData name="Wu, Han" userId="bddb9a3a-420f-4ba7-af7b-decf1e44367c" providerId="ADAL" clId="{D2183437-A6C7-495E-8834-8A5A31CAFF1E}" dt="2021-05-11T09:07:31.414" v="5408" actId="1036"/>
          <ac:picMkLst>
            <pc:docMk/>
            <pc:sldMk cId="1921504933" sldId="264"/>
            <ac:picMk id="32" creationId="{CBAC6339-83B1-4BCD-975A-DB792871651A}"/>
          </ac:picMkLst>
        </pc:picChg>
        <pc:picChg chg="add mod">
          <ac:chgData name="Wu, Han" userId="bddb9a3a-420f-4ba7-af7b-decf1e44367c" providerId="ADAL" clId="{D2183437-A6C7-495E-8834-8A5A31CAFF1E}" dt="2021-05-11T09:08:11.792" v="5460" actId="1076"/>
          <ac:picMkLst>
            <pc:docMk/>
            <pc:sldMk cId="1921504933" sldId="264"/>
            <ac:picMk id="33" creationId="{FFE04043-4101-4AC1-9EA1-6AACDD758845}"/>
          </ac:picMkLst>
        </pc:pic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7" creationId="{304615FE-DC38-4BDB-8827-D5E3E071B6E8}"/>
          </ac:cxnSpMkLst>
        </pc:cxnChg>
        <pc:cxnChg chg="add mod">
          <ac:chgData name="Wu, Han" userId="bddb9a3a-420f-4ba7-af7b-decf1e44367c" providerId="ADAL" clId="{D2183437-A6C7-495E-8834-8A5A31CAFF1E}" dt="2021-05-01T15:36:03.341" v="913"/>
          <ac:cxnSpMkLst>
            <pc:docMk/>
            <pc:sldMk cId="1921504933" sldId="264"/>
            <ac:cxnSpMk id="9" creationId="{FE244664-E14C-4E98-938E-9AE962572F6A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15" creationId="{726F23F2-0A5E-4AA2-9BD6-C0782C492696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16" creationId="{E599452C-3D75-4EB1-BA86-2E9841382646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20" creationId="{EC009E9B-A881-4F2E-8468-32DC844D0EB3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27" creationId="{20EA5923-DF33-44B3-9EB0-100D9FE8EBD0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28" creationId="{FA22D2FD-FC48-4726-8065-1C01E22197CB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29" creationId="{8F47EBD6-A3BD-48F3-A03C-60BF8ED707B4}"/>
          </ac:cxnSpMkLst>
        </pc:cxnChg>
        <pc:cxnChg chg="mod">
          <ac:chgData name="Wu, Han" userId="bddb9a3a-420f-4ba7-af7b-decf1e44367c" providerId="ADAL" clId="{D2183437-A6C7-495E-8834-8A5A31CAFF1E}" dt="2021-05-11T09:07:23.188" v="5395" actId="1035"/>
          <ac:cxnSpMkLst>
            <pc:docMk/>
            <pc:sldMk cId="1921504933" sldId="264"/>
            <ac:cxnSpMk id="30" creationId="{0F299601-30E2-44E8-A687-92AD0378525A}"/>
          </ac:cxnSpMkLst>
        </pc:cxnChg>
      </pc:sldChg>
      <pc:sldChg chg="addSp delSp modSp add mod modAnim">
        <pc:chgData name="Wu, Han" userId="bddb9a3a-420f-4ba7-af7b-decf1e44367c" providerId="ADAL" clId="{D2183437-A6C7-495E-8834-8A5A31CAFF1E}" dt="2021-05-10T10:57:51.438" v="3638" actId="20577"/>
        <pc:sldMkLst>
          <pc:docMk/>
          <pc:sldMk cId="2172306948" sldId="265"/>
        </pc:sldMkLst>
        <pc:spChg chg="del">
          <ac:chgData name="Wu, Han" userId="bddb9a3a-420f-4ba7-af7b-decf1e44367c" providerId="ADAL" clId="{D2183437-A6C7-495E-8834-8A5A31CAFF1E}" dt="2021-05-01T15:38:19.308" v="1019" actId="478"/>
          <ac:spMkLst>
            <pc:docMk/>
            <pc:sldMk cId="2172306948" sldId="265"/>
            <ac:spMk id="3" creationId="{2B15AB33-4AD8-4C58-93F6-7473E74B439C}"/>
          </ac:spMkLst>
        </pc:spChg>
        <pc:spChg chg="mod">
          <ac:chgData name="Wu, Han" userId="bddb9a3a-420f-4ba7-af7b-decf1e44367c" providerId="ADAL" clId="{D2183437-A6C7-495E-8834-8A5A31CAFF1E}" dt="2021-05-01T15:38:16.641" v="1018" actId="20577"/>
          <ac:spMkLst>
            <pc:docMk/>
            <pc:sldMk cId="2172306948" sldId="265"/>
            <ac:spMk id="5" creationId="{E3E8B399-AE43-477D-A792-89184E6CB48D}"/>
          </ac:spMkLst>
        </pc:spChg>
        <pc:spChg chg="add del mod">
          <ac:chgData name="Wu, Han" userId="bddb9a3a-420f-4ba7-af7b-decf1e44367c" providerId="ADAL" clId="{D2183437-A6C7-495E-8834-8A5A31CAFF1E}" dt="2021-05-01T15:38:21.358" v="1020" actId="478"/>
          <ac:spMkLst>
            <pc:docMk/>
            <pc:sldMk cId="2172306948" sldId="265"/>
            <ac:spMk id="6" creationId="{28300F10-93F4-4087-BA4B-1EC3B528018A}"/>
          </ac:spMkLst>
        </pc:spChg>
        <pc:spChg chg="add mod">
          <ac:chgData name="Wu, Han" userId="bddb9a3a-420f-4ba7-af7b-decf1e44367c" providerId="ADAL" clId="{D2183437-A6C7-495E-8834-8A5A31CAFF1E}" dt="2021-05-10T10:57:51.438" v="3638" actId="20577"/>
          <ac:spMkLst>
            <pc:docMk/>
            <pc:sldMk cId="2172306948" sldId="265"/>
            <ac:spMk id="8" creationId="{BAE697F0-E000-4C16-8626-714F38402E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FEAC0-4485-4183-9D2F-B95A78A5A5B3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5388D-8250-4CCC-9306-F03303006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2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5388D-8250-4CCC-9306-F0330300645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39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5388D-8250-4CCC-9306-F033030064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5388D-8250-4CCC-9306-F033030064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69E8-299F-43AA-999A-1B72C57C3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23A75-E842-4408-8A44-4B075B989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D1D3-5375-4FE0-BB6C-D2D2914E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D717-FF28-435C-81AB-BF98A950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7FA3-5DF0-4D94-9BFE-5DF14074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40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EB8B-67BA-423D-B71C-D942FBB1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648F5-6A29-4AD4-9158-DEAA3EA3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B641-8D65-4076-9284-40F64BDC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FC40-6615-4F7B-B0C8-C0935895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3F6BE-C632-43B5-A547-3DA809D9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7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D0B33-6C33-4CBF-A955-9150ED53A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0FC78-A277-41DD-88E8-E456B1B7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61EB-F290-41C3-9F87-731B2E7B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6DCF-81DA-4762-B21C-45028711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8995-BB2C-4B76-8EEE-9AED3E36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97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84DF-5A24-4145-A4BD-DA4BB248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986F-306A-486D-802A-FB738E5B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AC0CD-3588-4D18-9947-7F950708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714D2-AF0D-43B2-A7AD-D3561A76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F5026-EA2E-466A-943D-93B273B8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35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4869-F7CC-4A40-A6B5-F288652B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6CFB7-261C-41AF-97F7-FF0307E84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AF5DD-51A7-492E-907F-1490B42B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76C8-478C-4115-A3B2-4DC4EB71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F001-E075-49A1-A804-E5D1654A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6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411C-CE57-4AD9-B5BE-D7D38D17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8FE6-7BA8-4AB7-8A9C-299268631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192EB-8621-4AF7-AE67-EE8A42BF4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D1EA1-53BB-4F7A-8E43-AECD52ED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BFEAD-C398-4262-B0B1-DC1BA73F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B0B4C-67D6-4E8C-B8B9-F888B0AA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4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E5D4-1F52-40D5-9295-0E182A79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8CE6-AD8A-464A-8FBC-BA7D25AE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E90C3-103F-4763-B35A-5FEE1CFF8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E6CC2-5E2A-4761-B518-82A913867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DA647-BF83-4BA6-94BF-EA5B15A53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87B5A-4664-4FD0-9390-E8B3A2C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46A2F-DE17-4757-A98A-B526AB61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B3D72-081F-4184-A820-11C7F4D9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74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2F22-53AA-45F4-8C93-CF9BFAB6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4DF4A-FFF9-49F9-9BAC-C1ED1331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89DE0-7C18-4249-A641-9A652844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DB4AE-4457-48CF-8382-8BAE8377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6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3A3A7-598E-4CFA-8B24-C6C10A73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D4D91-59BB-4C74-AC8B-E960039F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6970E-F12F-4136-88BA-9786E4E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8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C1D7-7CC2-4D53-A852-3DF2D92D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4355-BFE6-45DB-8F8A-FCECBDF38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6ECC5-A948-4F13-AF2E-B5647FFEB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43ED6-EA0C-490A-8839-BD9373CB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90E30-D38A-4F42-B024-2D66343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B828C-440E-45BD-9CB9-6F09E978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9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CB42-099B-415B-99EA-9892F67C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78209-3CDF-437B-80CC-E4F5AB24A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C273C-B216-4628-89C4-54191620C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3E46-91FC-4224-BE12-2E0A175E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2B5-F775-47D3-BA3B-9FD4FB1D1B05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89A72-FE16-4A10-96EB-2E7F34ED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290BB-1D46-4E89-BF3B-508274F2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66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E1C5E-78C9-448C-BBAB-9EABC199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4452E-D56B-433B-B2A6-4BBCBC01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854B8-6CDE-4BFD-855C-F00CAF8FC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E2B5-F775-47D3-BA3B-9FD4FB1D1B05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7C79E-79B8-4B41-A715-BDB4577FC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A8173-7553-4488-B4B1-F96A8F84E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A7DB-E3B9-48BF-8F27-EC6817307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3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6B3A-C8AB-4586-8248-6B06FE1CB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4136"/>
            <a:ext cx="9144000" cy="1184541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333333"/>
                </a:solidFill>
                <a:latin typeface="Helvetica Neue"/>
              </a:rPr>
              <a:t>Robot Operating System (ROS) on RT-Thread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6715C-90ED-4A5C-96D9-E0389DF6E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1299"/>
            <a:ext cx="9144000" cy="626186"/>
          </a:xfrm>
        </p:spPr>
        <p:txBody>
          <a:bodyPr/>
          <a:lstStyle/>
          <a:p>
            <a:r>
              <a:rPr lang="en-GB" dirty="0"/>
              <a:t>Han Wu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13815-E253-4F3C-AD65-E2EB370BF130}"/>
              </a:ext>
            </a:extLst>
          </p:cNvPr>
          <p:cNvSpPr txBox="1"/>
          <p:nvPr/>
        </p:nvSpPr>
        <p:spPr>
          <a:xfrm>
            <a:off x="3238726" y="4351444"/>
            <a:ext cx="68843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ROS Intro and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RT-Thread (</a:t>
            </a:r>
            <a:r>
              <a:rPr lang="en-US" dirty="0" err="1"/>
              <a:t>rosserial</a:t>
            </a:r>
            <a:r>
              <a:rPr lang="en-US" dirty="0"/>
              <a:t> and </a:t>
            </a:r>
            <a:r>
              <a:rPr lang="en-US" dirty="0" err="1"/>
              <a:t>micro_ros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Known issues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070F8-1D90-4D2B-81E8-F452CE1A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18" y="5960204"/>
            <a:ext cx="3480953" cy="6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14E8DA-F9C6-40D9-B7CA-77D6F9C7C78E}"/>
              </a:ext>
            </a:extLst>
          </p:cNvPr>
          <p:cNvCxnSpPr/>
          <p:nvPr/>
        </p:nvCxnSpPr>
        <p:spPr>
          <a:xfrm>
            <a:off x="0" y="48082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3E21A7-D274-485E-85E1-3FBC48947A60}"/>
              </a:ext>
            </a:extLst>
          </p:cNvPr>
          <p:cNvSpPr txBox="1"/>
          <p:nvPr/>
        </p:nvSpPr>
        <p:spPr>
          <a:xfrm>
            <a:off x="3795230" y="14540"/>
            <a:ext cx="524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Adversarial Detection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46D44-2733-4B38-B850-7DCFFC1CA971}"/>
              </a:ext>
            </a:extLst>
          </p:cNvPr>
          <p:cNvSpPr txBox="1"/>
          <p:nvPr/>
        </p:nvSpPr>
        <p:spPr>
          <a:xfrm>
            <a:off x="1017773" y="5637621"/>
            <a:ext cx="180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Object Detection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2A061-0966-4F1F-8F87-5B08F79B823D}"/>
              </a:ext>
            </a:extLst>
          </p:cNvPr>
          <p:cNvSpPr txBox="1"/>
          <p:nvPr/>
        </p:nvSpPr>
        <p:spPr>
          <a:xfrm>
            <a:off x="8992466" y="5658573"/>
            <a:ext cx="268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/>
              <a:t>ROS Gazebo Simulator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0FD0D-66F8-442C-B180-F42835E75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15" y="1390018"/>
            <a:ext cx="3719793" cy="40779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3F9340-310E-4A6D-A843-27ACB20C8993}"/>
              </a:ext>
            </a:extLst>
          </p:cNvPr>
          <p:cNvSpPr txBox="1"/>
          <p:nvPr/>
        </p:nvSpPr>
        <p:spPr>
          <a:xfrm>
            <a:off x="4704484" y="4177546"/>
            <a:ext cx="268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/image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F3BE5-1DE7-4116-B70F-1E899C296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159" y="3839714"/>
            <a:ext cx="2153644" cy="1745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76719F-3AC7-4024-AF0A-1708982B04AA}"/>
              </a:ext>
            </a:extLst>
          </p:cNvPr>
          <p:cNvSpPr txBox="1"/>
          <p:nvPr/>
        </p:nvSpPr>
        <p:spPr>
          <a:xfrm>
            <a:off x="2236821" y="6455888"/>
            <a:ext cx="8361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The same code works for both simulated robots and real robots.</a:t>
            </a:r>
            <a:endParaRPr lang="en-GB" sz="2000" dirty="0"/>
          </a:p>
        </p:txBody>
      </p:sp>
      <p:pic>
        <p:nvPicPr>
          <p:cNvPr id="1026" name="Picture 2" descr="Sandberg USB Wired Office Keyboard Nord (631-10)">
            <a:extLst>
              <a:ext uri="{FF2B5EF4-FFF2-40B4-BE49-F238E27FC236}">
                <a16:creationId xmlns:a16="http://schemas.microsoft.com/office/drawing/2014/main" id="{EC9944DA-B5AF-47CC-8621-DD7FB01D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005" y="744500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04FB36-3082-404A-ACF3-F5AAE3582100}"/>
              </a:ext>
            </a:extLst>
          </p:cNvPr>
          <p:cNvCxnSpPr/>
          <p:nvPr/>
        </p:nvCxnSpPr>
        <p:spPr>
          <a:xfrm flipH="1">
            <a:off x="3954529" y="4607978"/>
            <a:ext cx="48317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420BC4-CBFE-4267-85C2-7CF0DED34C0D}"/>
              </a:ext>
            </a:extLst>
          </p:cNvPr>
          <p:cNvSpPr txBox="1"/>
          <p:nvPr/>
        </p:nvSpPr>
        <p:spPr>
          <a:xfrm>
            <a:off x="9504219" y="2950779"/>
            <a:ext cx="268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/cmd_vel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FBAFCB-5E30-4938-A6A2-4A646820E2A3}"/>
              </a:ext>
            </a:extLst>
          </p:cNvPr>
          <p:cNvCxnSpPr>
            <a:cxnSpLocks/>
          </p:cNvCxnSpPr>
          <p:nvPr/>
        </p:nvCxnSpPr>
        <p:spPr>
          <a:xfrm>
            <a:off x="10200228" y="2601875"/>
            <a:ext cx="0" cy="1143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8AB0507-DC78-47A5-A563-B07BD804EA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323"/>
          <a:stretch/>
        </p:blipFill>
        <p:spPr>
          <a:xfrm>
            <a:off x="12817641" y="4337346"/>
            <a:ext cx="2687782" cy="18172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3D3E01-4E4A-4FB7-95CB-C0B7EE598536}"/>
              </a:ext>
            </a:extLst>
          </p:cNvPr>
          <p:cNvSpPr txBox="1"/>
          <p:nvPr/>
        </p:nvSpPr>
        <p:spPr>
          <a:xfrm>
            <a:off x="4543983" y="4669079"/>
            <a:ext cx="3417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Publish the topic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72BEB5-2138-428B-8148-0C2D05FDEFCC}"/>
              </a:ext>
            </a:extLst>
          </p:cNvPr>
          <p:cNvSpPr txBox="1"/>
          <p:nvPr/>
        </p:nvSpPr>
        <p:spPr>
          <a:xfrm>
            <a:off x="7576216" y="2940303"/>
            <a:ext cx="268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Subscribe to the topic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AEB63-63A7-479F-A15D-255482516B5D}"/>
              </a:ext>
            </a:extLst>
          </p:cNvPr>
          <p:cNvSpPr txBox="1"/>
          <p:nvPr/>
        </p:nvSpPr>
        <p:spPr>
          <a:xfrm>
            <a:off x="947963" y="5991926"/>
            <a:ext cx="180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/>
              <a:t>(Node 3)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C0827-811C-41BE-BFED-CB56B6B91BD8}"/>
              </a:ext>
            </a:extLst>
          </p:cNvPr>
          <p:cNvSpPr txBox="1"/>
          <p:nvPr/>
        </p:nvSpPr>
        <p:spPr>
          <a:xfrm>
            <a:off x="9341225" y="6006953"/>
            <a:ext cx="180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/>
              <a:t>(Node 2)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A01F5-1F3D-484B-97A7-3E8516C7B2A8}"/>
              </a:ext>
            </a:extLst>
          </p:cNvPr>
          <p:cNvSpPr txBox="1"/>
          <p:nvPr/>
        </p:nvSpPr>
        <p:spPr>
          <a:xfrm>
            <a:off x="9241130" y="2191993"/>
            <a:ext cx="180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/>
              <a:t>(Node 1)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400D8-FBB3-492F-A002-B76497B1E3EA}"/>
              </a:ext>
            </a:extLst>
          </p:cNvPr>
          <p:cNvSpPr txBox="1"/>
          <p:nvPr/>
        </p:nvSpPr>
        <p:spPr>
          <a:xfrm>
            <a:off x="8920106" y="1838113"/>
            <a:ext cx="268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Keyboard Controller</a:t>
            </a:r>
            <a:endParaRPr lang="en-GB" dirty="0"/>
          </a:p>
        </p:txBody>
      </p:sp>
      <p:pic>
        <p:nvPicPr>
          <p:cNvPr id="1028" name="Picture 4" descr="PS4 configurator - AimControllers">
            <a:extLst>
              <a:ext uri="{FF2B5EF4-FFF2-40B4-BE49-F238E27FC236}">
                <a16:creationId xmlns:a16="http://schemas.microsoft.com/office/drawing/2014/main" id="{BB0E95B6-E814-46A1-A268-9C4DF3E34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634" y="2262860"/>
            <a:ext cx="1501235" cy="105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2A97EC-5F0D-4A43-99D6-9D20BEE8C4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323"/>
          <a:stretch/>
        </p:blipFill>
        <p:spPr>
          <a:xfrm>
            <a:off x="8834090" y="3801555"/>
            <a:ext cx="2819130" cy="1906021"/>
          </a:xfrm>
          <a:prstGeom prst="rect">
            <a:avLst/>
          </a:prstGeom>
        </p:spPr>
      </p:pic>
      <p:pic>
        <p:nvPicPr>
          <p:cNvPr id="28" name="Picture 4" descr="PS4 configurator - AimControllers">
            <a:extLst>
              <a:ext uri="{FF2B5EF4-FFF2-40B4-BE49-F238E27FC236}">
                <a16:creationId xmlns:a16="http://schemas.microsoft.com/office/drawing/2014/main" id="{605483F9-F017-460E-9A94-87609770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363" y="859799"/>
            <a:ext cx="1501235" cy="105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11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14E8DA-F9C6-40D9-B7CA-77D6F9C7C78E}"/>
              </a:ext>
            </a:extLst>
          </p:cNvPr>
          <p:cNvCxnSpPr/>
          <p:nvPr/>
        </p:nvCxnSpPr>
        <p:spPr>
          <a:xfrm>
            <a:off x="0" y="48082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3E21A7-D274-485E-85E1-3FBC48947A60}"/>
              </a:ext>
            </a:extLst>
          </p:cNvPr>
          <p:cNvSpPr txBox="1"/>
          <p:nvPr/>
        </p:nvSpPr>
        <p:spPr>
          <a:xfrm>
            <a:off x="3065318" y="14540"/>
            <a:ext cx="580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Difference between rosserial and </a:t>
            </a:r>
            <a:r>
              <a:rPr lang="en-GB" sz="2400" dirty="0" err="1"/>
              <a:t>micro_ros</a:t>
            </a:r>
            <a:endParaRPr lang="en-GB" sz="24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D44A9A7-27E9-454F-B9DF-65561778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78" y="895840"/>
            <a:ext cx="1935348" cy="752800"/>
          </a:xfrm>
          <a:prstGeom prst="rect">
            <a:avLst/>
          </a:prstGeom>
        </p:spPr>
      </p:pic>
      <p:pic>
        <p:nvPicPr>
          <p:cNvPr id="1028" name="Picture 4" descr="Ros-Rotary Encoder :-counting the rotation. - YouTube">
            <a:extLst>
              <a:ext uri="{FF2B5EF4-FFF2-40B4-BE49-F238E27FC236}">
                <a16:creationId xmlns:a16="http://schemas.microsoft.com/office/drawing/2014/main" id="{A6CF3890-68D3-4F37-84F4-5C285179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9" b="24006"/>
          <a:stretch/>
        </p:blipFill>
        <p:spPr bwMode="auto">
          <a:xfrm>
            <a:off x="4170223" y="1183438"/>
            <a:ext cx="1742902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-ROS | ROS 2 for microcontrollers">
            <a:extLst>
              <a:ext uri="{FF2B5EF4-FFF2-40B4-BE49-F238E27FC236}">
                <a16:creationId xmlns:a16="http://schemas.microsoft.com/office/drawing/2014/main" id="{FBCD6906-FE01-40D8-BE72-F97A4CED6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39" y="1364830"/>
            <a:ext cx="972589" cy="32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05CFE-5230-43CD-B8A9-4A16C457057B}"/>
              </a:ext>
            </a:extLst>
          </p:cNvPr>
          <p:cNvSpPr txBox="1"/>
          <p:nvPr/>
        </p:nvSpPr>
        <p:spPr>
          <a:xfrm>
            <a:off x="4504458" y="1655598"/>
            <a:ext cx="10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rosserial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F075A-8DA8-4ADC-9D67-508D42238BF9}"/>
              </a:ext>
            </a:extLst>
          </p:cNvPr>
          <p:cNvSpPr txBox="1"/>
          <p:nvPr/>
        </p:nvSpPr>
        <p:spPr>
          <a:xfrm>
            <a:off x="6631828" y="1666741"/>
            <a:ext cx="143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micro_ros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C2A813-BE62-4F1E-A1EA-5BA1356C4022}"/>
              </a:ext>
            </a:extLst>
          </p:cNvPr>
          <p:cNvCxnSpPr>
            <a:stCxn id="3" idx="3"/>
          </p:cNvCxnSpPr>
          <p:nvPr/>
        </p:nvCxnSpPr>
        <p:spPr>
          <a:xfrm>
            <a:off x="3331326" y="1272240"/>
            <a:ext cx="55783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FC356E-24B6-4884-B09B-A57DBE4C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936" y="1097213"/>
            <a:ext cx="1317851" cy="35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elegram Themes for android and iOS | Telegram Themes">
            <a:extLst>
              <a:ext uri="{FF2B5EF4-FFF2-40B4-BE49-F238E27FC236}">
                <a16:creationId xmlns:a16="http://schemas.microsoft.com/office/drawing/2014/main" id="{2F27DCCD-1089-47DB-B90A-D4B62FF27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61"/>
          <a:stretch/>
        </p:blipFill>
        <p:spPr bwMode="auto">
          <a:xfrm>
            <a:off x="9040770" y="1624304"/>
            <a:ext cx="1313017" cy="4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controller Icons - Download Free Vector Icons | Noun Project">
            <a:extLst>
              <a:ext uri="{FF2B5EF4-FFF2-40B4-BE49-F238E27FC236}">
                <a16:creationId xmlns:a16="http://schemas.microsoft.com/office/drawing/2014/main" id="{861B3BDB-EDDA-4B01-8AB7-79BFEB05C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29719" y="1668900"/>
            <a:ext cx="339514" cy="3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ogo&#10;&#10;Description automatically generated">
            <a:extLst>
              <a:ext uri="{FF2B5EF4-FFF2-40B4-BE49-F238E27FC236}">
                <a16:creationId xmlns:a16="http://schemas.microsoft.com/office/drawing/2014/main" id="{C2E116E2-F654-4597-8389-CF63D9566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78" y="2826706"/>
            <a:ext cx="1935348" cy="752800"/>
          </a:xfrm>
          <a:prstGeom prst="rect">
            <a:avLst/>
          </a:prstGeom>
        </p:spPr>
      </p:pic>
      <p:pic>
        <p:nvPicPr>
          <p:cNvPr id="14" name="Picture 4" descr="Ros-Rotary Encoder :-counting the rotation. - YouTube">
            <a:extLst>
              <a:ext uri="{FF2B5EF4-FFF2-40B4-BE49-F238E27FC236}">
                <a16:creationId xmlns:a16="http://schemas.microsoft.com/office/drawing/2014/main" id="{A8A2CED1-158E-4D74-9BC1-6EB2907A1F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9" b="24006"/>
          <a:stretch/>
        </p:blipFill>
        <p:spPr bwMode="auto">
          <a:xfrm>
            <a:off x="5266674" y="3187201"/>
            <a:ext cx="1742902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3">
            <a:extLst>
              <a:ext uri="{FF2B5EF4-FFF2-40B4-BE49-F238E27FC236}">
                <a16:creationId xmlns:a16="http://schemas.microsoft.com/office/drawing/2014/main" id="{60C86687-DCF7-41D4-B686-F05488645C2B}"/>
              </a:ext>
            </a:extLst>
          </p:cNvPr>
          <p:cNvSpPr txBox="1"/>
          <p:nvPr/>
        </p:nvSpPr>
        <p:spPr>
          <a:xfrm>
            <a:off x="5600909" y="3659361"/>
            <a:ext cx="10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rosserial</a:t>
            </a:r>
          </a:p>
        </p:txBody>
      </p:sp>
      <p:cxnSp>
        <p:nvCxnSpPr>
          <p:cNvPr id="18" name="Straight Arrow Connector 5">
            <a:extLst>
              <a:ext uri="{FF2B5EF4-FFF2-40B4-BE49-F238E27FC236}">
                <a16:creationId xmlns:a16="http://schemas.microsoft.com/office/drawing/2014/main" id="{F7C064CE-BD86-4A6A-A743-A45289502829}"/>
              </a:ext>
            </a:extLst>
          </p:cNvPr>
          <p:cNvCxnSpPr>
            <a:stCxn id="13" idx="3"/>
          </p:cNvCxnSpPr>
          <p:nvPr/>
        </p:nvCxnSpPr>
        <p:spPr>
          <a:xfrm>
            <a:off x="3331326" y="3203106"/>
            <a:ext cx="55783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8">
            <a:extLst>
              <a:ext uri="{FF2B5EF4-FFF2-40B4-BE49-F238E27FC236}">
                <a16:creationId xmlns:a16="http://schemas.microsoft.com/office/drawing/2014/main" id="{05B3CD4F-7280-4E74-80D3-1312C9A05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936" y="3028079"/>
            <a:ext cx="1317851" cy="35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Telegram Themes for android and iOS | Telegram Themes">
            <a:extLst>
              <a:ext uri="{FF2B5EF4-FFF2-40B4-BE49-F238E27FC236}">
                <a16:creationId xmlns:a16="http://schemas.microsoft.com/office/drawing/2014/main" id="{595FBCB1-E08E-47A2-8460-18104ED8C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61"/>
          <a:stretch/>
        </p:blipFill>
        <p:spPr bwMode="auto">
          <a:xfrm>
            <a:off x="9040770" y="3555170"/>
            <a:ext cx="1313017" cy="4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Microcontroller Icons - Download Free Vector Icons | Noun Project">
            <a:extLst>
              <a:ext uri="{FF2B5EF4-FFF2-40B4-BE49-F238E27FC236}">
                <a16:creationId xmlns:a16="http://schemas.microsoft.com/office/drawing/2014/main" id="{C2530216-F377-4E1E-818C-E73BC3678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29719" y="3599766"/>
            <a:ext cx="339514" cy="3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Logo&#10;&#10;Description automatically generated">
            <a:extLst>
              <a:ext uri="{FF2B5EF4-FFF2-40B4-BE49-F238E27FC236}">
                <a16:creationId xmlns:a16="http://schemas.microsoft.com/office/drawing/2014/main" id="{438CF00F-B50B-400B-A2FF-34AAA5E7F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78" y="5007987"/>
            <a:ext cx="1935348" cy="752800"/>
          </a:xfrm>
          <a:prstGeom prst="rect">
            <a:avLst/>
          </a:prstGeom>
        </p:spPr>
      </p:pic>
      <p:pic>
        <p:nvPicPr>
          <p:cNvPr id="24" name="Picture 6" descr="micro-ROS | ROS 2 for microcontrollers">
            <a:extLst>
              <a:ext uri="{FF2B5EF4-FFF2-40B4-BE49-F238E27FC236}">
                <a16:creationId xmlns:a16="http://schemas.microsoft.com/office/drawing/2014/main" id="{D3D86FAB-13F9-4715-B1D4-25B7041A5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775" y="5510057"/>
            <a:ext cx="972589" cy="32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104F6149-B035-4EAA-A3CD-B5618E9D5D53}"/>
              </a:ext>
            </a:extLst>
          </p:cNvPr>
          <p:cNvSpPr txBox="1"/>
          <p:nvPr/>
        </p:nvSpPr>
        <p:spPr>
          <a:xfrm>
            <a:off x="5461364" y="5814088"/>
            <a:ext cx="143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micro_ros</a:t>
            </a:r>
          </a:p>
        </p:txBody>
      </p:sp>
      <p:cxnSp>
        <p:nvCxnSpPr>
          <p:cNvPr id="27" name="Straight Arrow Connector 5">
            <a:extLst>
              <a:ext uri="{FF2B5EF4-FFF2-40B4-BE49-F238E27FC236}">
                <a16:creationId xmlns:a16="http://schemas.microsoft.com/office/drawing/2014/main" id="{D6138E3C-18E4-40D7-84D4-766CAF2D306A}"/>
              </a:ext>
            </a:extLst>
          </p:cNvPr>
          <p:cNvCxnSpPr>
            <a:stCxn id="22" idx="3"/>
          </p:cNvCxnSpPr>
          <p:nvPr/>
        </p:nvCxnSpPr>
        <p:spPr>
          <a:xfrm>
            <a:off x="3331326" y="5384387"/>
            <a:ext cx="55783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8">
            <a:extLst>
              <a:ext uri="{FF2B5EF4-FFF2-40B4-BE49-F238E27FC236}">
                <a16:creationId xmlns:a16="http://schemas.microsoft.com/office/drawing/2014/main" id="{3052E9BF-B2C1-417A-B812-6F3BF5D0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936" y="5209360"/>
            <a:ext cx="1317851" cy="35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Telegram Themes for android and iOS | Telegram Themes">
            <a:extLst>
              <a:ext uri="{FF2B5EF4-FFF2-40B4-BE49-F238E27FC236}">
                <a16:creationId xmlns:a16="http://schemas.microsoft.com/office/drawing/2014/main" id="{2B542C7B-5976-44BF-938A-38D00CF42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61"/>
          <a:stretch/>
        </p:blipFill>
        <p:spPr bwMode="auto">
          <a:xfrm>
            <a:off x="9040770" y="5736451"/>
            <a:ext cx="1313017" cy="42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Microcontroller Icons - Download Free Vector Icons | Noun Project">
            <a:extLst>
              <a:ext uri="{FF2B5EF4-FFF2-40B4-BE49-F238E27FC236}">
                <a16:creationId xmlns:a16="http://schemas.microsoft.com/office/drawing/2014/main" id="{9FF85F8D-2DC0-49D1-8590-2377BB8E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29719" y="5781047"/>
            <a:ext cx="339514" cy="3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">
            <a:extLst>
              <a:ext uri="{FF2B5EF4-FFF2-40B4-BE49-F238E27FC236}">
                <a16:creationId xmlns:a16="http://schemas.microsoft.com/office/drawing/2014/main" id="{DAA6B6B9-BD13-4B15-B2A0-E3803CE95DFC}"/>
              </a:ext>
            </a:extLst>
          </p:cNvPr>
          <p:cNvSpPr txBox="1"/>
          <p:nvPr/>
        </p:nvSpPr>
        <p:spPr>
          <a:xfrm>
            <a:off x="1301956" y="3983876"/>
            <a:ext cx="199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rosserial </a:t>
            </a:r>
            <a:r>
              <a:rPr lang="en-US" altLang="zh-CN" dirty="0"/>
              <a:t>package</a:t>
            </a:r>
            <a:endParaRPr lang="en-GB" dirty="0"/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9D669044-34F9-417A-AFD7-610661C2A06C}"/>
              </a:ext>
            </a:extLst>
          </p:cNvPr>
          <p:cNvSpPr txBox="1"/>
          <p:nvPr/>
        </p:nvSpPr>
        <p:spPr>
          <a:xfrm>
            <a:off x="8697341" y="3983876"/>
            <a:ext cx="199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rosserial </a:t>
            </a:r>
            <a:r>
              <a:rPr lang="en-US" altLang="zh-CN" dirty="0"/>
              <a:t>node</a:t>
            </a:r>
            <a:endParaRPr lang="en-GB" dirty="0"/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4861342C-3690-487C-A15A-7CF1269497C4}"/>
              </a:ext>
            </a:extLst>
          </p:cNvPr>
          <p:cNvSpPr txBox="1"/>
          <p:nvPr/>
        </p:nvSpPr>
        <p:spPr>
          <a:xfrm>
            <a:off x="1336287" y="6192514"/>
            <a:ext cx="199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micro_ros </a:t>
            </a:r>
            <a:r>
              <a:rPr lang="en-US" altLang="zh-CN" dirty="0"/>
              <a:t>package</a:t>
            </a:r>
            <a:endParaRPr lang="en-GB" dirty="0"/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E85B6568-0DC4-49EB-86CD-63DE7943B201}"/>
              </a:ext>
            </a:extLst>
          </p:cNvPr>
          <p:cNvSpPr txBox="1"/>
          <p:nvPr/>
        </p:nvSpPr>
        <p:spPr>
          <a:xfrm>
            <a:off x="8697340" y="6260346"/>
            <a:ext cx="199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micro_ros </a:t>
            </a:r>
            <a:r>
              <a:rPr lang="en-US" altLang="zh-CN" dirty="0"/>
              <a:t>agent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61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100</Words>
  <Application>Microsoft Office PowerPoint</Application>
  <PresentationFormat>宽屏</PresentationFormat>
  <Paragraphs>29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Helvetica Neue</vt:lpstr>
      <vt:lpstr>Arial</vt:lpstr>
      <vt:lpstr>Calibri</vt:lpstr>
      <vt:lpstr>Calibri Light</vt:lpstr>
      <vt:lpstr>Office Theme</vt:lpstr>
      <vt:lpstr>Robot Operating System (ROS) on RT-Thread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the Accountable Learning-enabled Autonomous Systems.</dc:title>
  <dc:creator>Wu, Han</dc:creator>
  <cp:lastModifiedBy>Han Wu</cp:lastModifiedBy>
  <cp:revision>104</cp:revision>
  <dcterms:created xsi:type="dcterms:W3CDTF">2021-05-01T09:33:13Z</dcterms:created>
  <dcterms:modified xsi:type="dcterms:W3CDTF">2021-09-15T20:24:42Z</dcterms:modified>
</cp:coreProperties>
</file>