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FBD1-2ED1-4262-9530-DA3C8D64A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FDF7E-10DA-4B74-864C-A9B470249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C829-3F3B-4542-A371-A01623AE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77C3-6975-4E4F-B58C-E3CEB9F61EA4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AF17-B815-4A49-B355-EB2CC6C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6019-98B7-4784-AFD1-725F34CC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64BA-4C10-451C-8501-DE98559BC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32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EB03-0B4A-4B43-BF57-588A3E8D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6CB35-BF0E-49CA-8DA5-0AF9F4CB4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F9D6-6583-4C19-BBEA-34317139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77C3-6975-4E4F-B58C-E3CEB9F61EA4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DEC8-C47C-4D7D-9552-89899CEF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C3DA-9F72-4CA8-B279-92577C12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64BA-4C10-451C-8501-DE98559BC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8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4D9AD-D6FD-4042-85DE-C69380889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D9352-852C-4EDE-B85B-BAECC92D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DA0D-F2C0-4CD2-9E82-A5FD40A2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77C3-6975-4E4F-B58C-E3CEB9F61EA4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CCFA-AB06-44D5-8269-0D496B86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921C-63CC-46B2-A448-14A01545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64BA-4C10-451C-8501-DE98559BC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72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6C0-900F-4505-9769-B1DE429E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25DC-DB56-4645-9D07-B5CE0E29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6408-3647-44EB-9750-F9166C75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77C3-6975-4E4F-B58C-E3CEB9F61EA4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2BFC-545E-4D12-AD03-A7405CAC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D43E-1F43-4835-8C17-1FB64759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64BA-4C10-451C-8501-DE98559BC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A025-FB5A-413E-98F0-266DCEA2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EB39C-52F3-4322-9BB1-F38C57B66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1A85-D6C4-48D0-A2CE-418B02F0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77C3-6975-4E4F-B58C-E3CEB9F61EA4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D2096-3613-4F73-9896-7E79051B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83EE-C248-4A58-925E-009BF0BD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64BA-4C10-451C-8501-DE98559BC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6A5D-A1B9-4D35-A756-C59341AB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FB7B-5734-4AF3-B941-57D429A54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86BF0-3C1F-4764-A2AE-AAFFB8D7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024B3-F0E8-499A-A35A-AAF97CA4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77C3-6975-4E4F-B58C-E3CEB9F61EA4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0400C-B5CF-4A50-BED8-C9C8A006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FA07-2295-46CA-BB23-9BA5A11A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64BA-4C10-451C-8501-DE98559BC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21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F8E4-6F30-4794-A08A-27B7A42E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C9965-7DDE-40DF-828E-0675AACD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96070-A915-416F-8129-1D8FC37F5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92D46-00AB-41C8-8D9D-D7DA8607E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6B88B-2937-465A-9B0C-7E719DD4D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1AD45-3B99-468E-9D7D-199FAD0F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77C3-6975-4E4F-B58C-E3CEB9F61EA4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FD63B-EC8E-42A1-90E7-FD9BC1EB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43347-A862-4441-810F-8B842FE0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64BA-4C10-451C-8501-DE98559BC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68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F943-61DE-45A8-B34D-54403A8E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6D86A-DA17-4816-86A7-2EB98599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77C3-6975-4E4F-B58C-E3CEB9F61EA4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D7520-94D9-4814-81D5-4A6E90C4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4FAE2-D817-4851-B344-FF175F00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64BA-4C10-451C-8501-DE98559BC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0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D43C6-2D28-40E6-A456-95C29626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77C3-6975-4E4F-B58C-E3CEB9F61EA4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10BF9-5B86-480F-9C73-541CB541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7E581-6757-4149-9666-6EBF1426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64BA-4C10-451C-8501-DE98559BC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98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26BB-CB2E-4413-9152-82395B1B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1A49-7892-48FE-A284-FC0FA8DA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E5871-1C13-4862-AAA3-CDB32049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5AB68-13AD-4F1A-B3B2-931AD9BC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77C3-6975-4E4F-B58C-E3CEB9F61EA4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E8C62-1D5D-42DF-A0D5-6CEA7A37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A6E65-E0CB-4FF1-ADC7-AE3AB1FC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64BA-4C10-451C-8501-DE98559BC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82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A674-EB82-4C46-A8C0-233A4003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E40C7-C1DC-457A-A6EF-6C76E316E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87570-7D98-488D-AC2C-F787A8CB1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3A7C-B98D-433C-9FDD-323A463E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77C3-6975-4E4F-B58C-E3CEB9F61EA4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4DBB2-C64C-4323-AC9A-FFE8E008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C4FC-A433-4F69-91E1-3150B3BC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64BA-4C10-451C-8501-DE98559BC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4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AB7DD-132D-4BE9-9276-95159BD7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F4595-4BFD-45E7-8F18-201705576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6ABB8-9F76-4729-915E-E2600B574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77C3-6975-4E4F-B58C-E3CEB9F61EA4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3781-2954-4D22-98D7-977279C62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DE31-04DB-4BAC-9B5A-3C71A09F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64BA-4C10-451C-8501-DE98559BC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77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44AC77-E49D-458A-9A53-694FE0D43421}"/>
              </a:ext>
            </a:extLst>
          </p:cNvPr>
          <p:cNvCxnSpPr>
            <a:cxnSpLocks/>
          </p:cNvCxnSpPr>
          <p:nvPr/>
        </p:nvCxnSpPr>
        <p:spPr>
          <a:xfrm>
            <a:off x="2416488" y="5528790"/>
            <a:ext cx="7371324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081634-07D8-425E-B024-55477B1B8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Man-in-the-Middle Attack against Object Detection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CDCF4-E9BE-455E-9655-571D77154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Han Wu, 2</a:t>
            </a:r>
            <a:r>
              <a:rPr lang="en-GB" baseline="30000" dirty="0"/>
              <a:t>nd</a:t>
            </a:r>
            <a:r>
              <a:rPr lang="en-GB" dirty="0"/>
              <a:t> year Ph.D. student</a:t>
            </a:r>
          </a:p>
        </p:txBody>
      </p:sp>
      <p:pic>
        <p:nvPicPr>
          <p:cNvPr id="5" name="Picture 12" descr="12 Best Laptops (2021): MacBooks, Windows Machines, Chromebooks | WIRED">
            <a:extLst>
              <a:ext uri="{FF2B5EF4-FFF2-40B4-BE49-F238E27FC236}">
                <a16:creationId xmlns:a16="http://schemas.microsoft.com/office/drawing/2014/main" id="{0D83FB45-2848-4B54-B5F8-F5D3B8ED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61" y="3830450"/>
            <a:ext cx="3806265" cy="285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ASUS C3 USB Webcam on Servers Direct">
            <a:extLst>
              <a:ext uri="{FF2B5EF4-FFF2-40B4-BE49-F238E27FC236}">
                <a16:creationId xmlns:a16="http://schemas.microsoft.com/office/drawing/2014/main" id="{FD0901AB-0653-4CCD-A33B-9FB19B47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71" y="4979755"/>
            <a:ext cx="1098070" cy="109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24B7DA-5A4C-42F3-B2FB-416A3F044DBB}"/>
              </a:ext>
            </a:extLst>
          </p:cNvPr>
          <p:cNvSpPr txBox="1"/>
          <p:nvPr/>
        </p:nvSpPr>
        <p:spPr>
          <a:xfrm>
            <a:off x="2416488" y="4094846"/>
            <a:ext cx="7306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Is it possible to attack an object detection system?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2340C1-BDEB-4CA6-9769-9094049CC9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61349" y="5097512"/>
            <a:ext cx="998374" cy="9549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A21371-F349-40A2-9671-C09441748BFA}"/>
              </a:ext>
            </a:extLst>
          </p:cNvPr>
          <p:cNvSpPr txBox="1"/>
          <p:nvPr/>
        </p:nvSpPr>
        <p:spPr>
          <a:xfrm>
            <a:off x="520597" y="6052479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USB Camera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5D0D7-7992-424E-9BF7-D76EA0454CCF}"/>
              </a:ext>
            </a:extLst>
          </p:cNvPr>
          <p:cNvSpPr txBox="1"/>
          <p:nvPr/>
        </p:nvSpPr>
        <p:spPr>
          <a:xfrm>
            <a:off x="9126985" y="6077825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171598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831C59-B850-48C7-8D7A-8C347C09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13" y="3617781"/>
            <a:ext cx="1973751" cy="19737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76718B-045D-4A1B-ADAE-6679150D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800" y="3617781"/>
            <a:ext cx="1979374" cy="1973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3B8BEC-EDFC-4AAB-9E12-91F145E06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05" y="3697039"/>
            <a:ext cx="1908321" cy="18152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CCFFAF-5C14-4785-A09C-45BCC6162945}"/>
              </a:ext>
            </a:extLst>
          </p:cNvPr>
          <p:cNvSpPr txBox="1"/>
          <p:nvPr/>
        </p:nvSpPr>
        <p:spPr>
          <a:xfrm>
            <a:off x="1142979" y="5684192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Benign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911BF-7E93-44D3-8182-0C2DC986C6B8}"/>
              </a:ext>
            </a:extLst>
          </p:cNvPr>
          <p:cNvSpPr txBox="1"/>
          <p:nvPr/>
        </p:nvSpPr>
        <p:spPr>
          <a:xfrm>
            <a:off x="7844278" y="5684192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Adversarial</a:t>
            </a:r>
          </a:p>
        </p:txBody>
      </p:sp>
      <p:pic>
        <p:nvPicPr>
          <p:cNvPr id="2050" name="Picture 2" descr="Plus sign - Free signs icons">
            <a:extLst>
              <a:ext uri="{FF2B5EF4-FFF2-40B4-BE49-F238E27FC236}">
                <a16:creationId xmlns:a16="http://schemas.microsoft.com/office/drawing/2014/main" id="{B642566F-6C75-416F-AB2E-56EE05C2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075" y="4306852"/>
            <a:ext cx="595604" cy="59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quals Icon - Download in Glyph Style">
            <a:extLst>
              <a:ext uri="{FF2B5EF4-FFF2-40B4-BE49-F238E27FC236}">
                <a16:creationId xmlns:a16="http://schemas.microsoft.com/office/drawing/2014/main" id="{FB0CF357-B60A-4345-A0DB-A67CC24B9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60" y="4184228"/>
            <a:ext cx="840851" cy="84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2C76DA-299C-4BF3-A6FE-D332F3D61D46}"/>
              </a:ext>
            </a:extLst>
          </p:cNvPr>
          <p:cNvSpPr txBox="1"/>
          <p:nvPr/>
        </p:nvSpPr>
        <p:spPr>
          <a:xfrm>
            <a:off x="4493628" y="5684192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Perturbation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5DC50FB-A6BE-4010-A3FF-9B1196A68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93" y="361545"/>
            <a:ext cx="4156685" cy="234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C35D17-56DB-4EB8-A565-82AF390572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548" y="309481"/>
            <a:ext cx="4300504" cy="24403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964E6F-1946-4E28-B631-B8F943FF674A}"/>
              </a:ext>
            </a:extLst>
          </p:cNvPr>
          <p:cNvSpPr txBox="1"/>
          <p:nvPr/>
        </p:nvSpPr>
        <p:spPr>
          <a:xfrm>
            <a:off x="5624491" y="2749797"/>
            <a:ext cx="500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Waymo (formerly Google self-driving project)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BBE89-9B54-4E09-B7DC-00D936227986}"/>
              </a:ext>
            </a:extLst>
          </p:cNvPr>
          <p:cNvSpPr txBox="1"/>
          <p:nvPr/>
        </p:nvSpPr>
        <p:spPr>
          <a:xfrm>
            <a:off x="1225766" y="2749797"/>
            <a:ext cx="500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Centre</a:t>
            </a:r>
          </a:p>
        </p:txBody>
      </p:sp>
    </p:spTree>
    <p:extLst>
      <p:ext uri="{BB962C8B-B14F-4D97-AF65-F5344CB8AC3E}">
        <p14:creationId xmlns:p14="http://schemas.microsoft.com/office/powerpoint/2010/main" val="374115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2" descr="12 Best Laptops (2021): MacBooks, Windows Machines, Chromebooks | WIRED">
            <a:extLst>
              <a:ext uri="{FF2B5EF4-FFF2-40B4-BE49-F238E27FC236}">
                <a16:creationId xmlns:a16="http://schemas.microsoft.com/office/drawing/2014/main" id="{154941DA-E31B-4F77-918F-EDC70A6C0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98" y="514531"/>
            <a:ext cx="2350274" cy="176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ASUS C3 USB Webcam on Servers Direct">
            <a:extLst>
              <a:ext uri="{FF2B5EF4-FFF2-40B4-BE49-F238E27FC236}">
                <a16:creationId xmlns:a16="http://schemas.microsoft.com/office/drawing/2014/main" id="{C7AC1904-1442-4B1F-8CF7-1E6A18880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375" y="934770"/>
            <a:ext cx="1098070" cy="109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5432B5-EDEB-480D-994A-B81F661B4B16}"/>
              </a:ext>
            </a:extLst>
          </p:cNvPr>
          <p:cNvSpPr txBox="1"/>
          <p:nvPr/>
        </p:nvSpPr>
        <p:spPr>
          <a:xfrm>
            <a:off x="2938732" y="1887287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USB Camera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07C039-7025-4667-BA0B-D117A392E0A1}"/>
              </a:ext>
            </a:extLst>
          </p:cNvPr>
          <p:cNvSpPr txBox="1"/>
          <p:nvPr/>
        </p:nvSpPr>
        <p:spPr>
          <a:xfrm>
            <a:off x="5483150" y="2013543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Detection System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FF8931B-08C8-4024-B1A0-B1C2B2CA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1852"/>
            <a:ext cx="12192000" cy="32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AB1E24-85A5-4696-9032-14D231C07277}"/>
              </a:ext>
            </a:extLst>
          </p:cNvPr>
          <p:cNvSpPr txBox="1"/>
          <p:nvPr/>
        </p:nvSpPr>
        <p:spPr>
          <a:xfrm>
            <a:off x="9022529" y="2044397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Detection results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888667-1E9E-4588-8801-AED627377EA6}"/>
              </a:ext>
            </a:extLst>
          </p:cNvPr>
          <p:cNvCxnSpPr>
            <a:cxnSpLocks/>
          </p:cNvCxnSpPr>
          <p:nvPr/>
        </p:nvCxnSpPr>
        <p:spPr>
          <a:xfrm>
            <a:off x="7484952" y="1419459"/>
            <a:ext cx="1537577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People are obsessed with this TikTok account showing a stop sign where  drivers never stop">
            <a:extLst>
              <a:ext uri="{FF2B5EF4-FFF2-40B4-BE49-F238E27FC236}">
                <a16:creationId xmlns:a16="http://schemas.microsoft.com/office/drawing/2014/main" id="{9E8F6BF5-4EFD-468A-9420-17216276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4" y="807399"/>
            <a:ext cx="2346844" cy="132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13D5FFB-878D-4656-90B9-1C7DE2F2B9FA}"/>
              </a:ext>
            </a:extLst>
          </p:cNvPr>
          <p:cNvSpPr txBox="1"/>
          <p:nvPr/>
        </p:nvSpPr>
        <p:spPr>
          <a:xfrm>
            <a:off x="0" y="407289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Physical Attack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0F023-B8DB-480C-B140-34E58CE0C114}"/>
              </a:ext>
            </a:extLst>
          </p:cNvPr>
          <p:cNvSpPr txBox="1"/>
          <p:nvPr/>
        </p:nvSpPr>
        <p:spPr>
          <a:xfrm>
            <a:off x="6981531" y="1487740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Digital Attack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BAFF88-239A-4615-BA35-0071291F3042}"/>
              </a:ext>
            </a:extLst>
          </p:cNvPr>
          <p:cNvCxnSpPr>
            <a:cxnSpLocks/>
          </p:cNvCxnSpPr>
          <p:nvPr/>
        </p:nvCxnSpPr>
        <p:spPr>
          <a:xfrm flipV="1">
            <a:off x="4665637" y="1467449"/>
            <a:ext cx="1243489" cy="1341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454450-35A1-4433-A286-1006BF6F6E93}"/>
              </a:ext>
            </a:extLst>
          </p:cNvPr>
          <p:cNvCxnSpPr>
            <a:cxnSpLocks/>
          </p:cNvCxnSpPr>
          <p:nvPr/>
        </p:nvCxnSpPr>
        <p:spPr>
          <a:xfrm flipV="1">
            <a:off x="2511178" y="1493965"/>
            <a:ext cx="1243489" cy="1341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2" descr="People are obsessed with this TikTok account showing a stop sign where  drivers never stop">
            <a:extLst>
              <a:ext uri="{FF2B5EF4-FFF2-40B4-BE49-F238E27FC236}">
                <a16:creationId xmlns:a16="http://schemas.microsoft.com/office/drawing/2014/main" id="{993F060E-336F-4846-B00A-30A13535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316" y="722900"/>
            <a:ext cx="2346844" cy="132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2ACA120-2E84-4E6F-9266-968F0825E6CF}"/>
              </a:ext>
            </a:extLst>
          </p:cNvPr>
          <p:cNvSpPr/>
          <p:nvPr/>
        </p:nvSpPr>
        <p:spPr>
          <a:xfrm>
            <a:off x="9721461" y="741823"/>
            <a:ext cx="1177161" cy="10159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27C1527-E099-430E-AFC1-04A7CBD82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2515" y="514531"/>
            <a:ext cx="839605" cy="798649"/>
          </a:xfrm>
          <a:prstGeom prst="rect">
            <a:avLst/>
          </a:prstGeom>
        </p:spPr>
      </p:pic>
      <p:pic>
        <p:nvPicPr>
          <p:cNvPr id="2056" name="Picture 8" descr="ShapeShifter: Robust Physical Adversarial Attack on Faster R-CNN Object  Detector">
            <a:extLst>
              <a:ext uri="{FF2B5EF4-FFF2-40B4-BE49-F238E27FC236}">
                <a16:creationId xmlns:a16="http://schemas.microsoft.com/office/drawing/2014/main" id="{57CF27F3-3DDC-4BD5-8C40-60AD8E39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2" y="807399"/>
            <a:ext cx="2346844" cy="132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ED67-390F-4C44-B705-B4FC6F5D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Plug in the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AD5C-0E14-4820-BB1B-D5378FA4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Hardware</a:t>
            </a:r>
            <a:endParaRPr lang="en-GB" dirty="0"/>
          </a:p>
          <a:p>
            <a:r>
              <a:rPr lang="en-GB" dirty="0"/>
              <a:t>Invertible Resize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6BDF346-9B13-4658-AAC9-3B156261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75" y="2796139"/>
            <a:ext cx="12192000" cy="38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2C8A-59D3-47A3-B775-E8F5A331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Model Probing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1869F4D-60EF-4095-9465-7854E232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3" y="68165"/>
            <a:ext cx="12192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4A6181E-5AD2-433A-8DE3-A559FEF7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938"/>
            <a:ext cx="12192000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6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E9A9-00EC-46BB-A39A-02A146E4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Adversarial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E728-627D-4B45-968D-DB301445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Attack method</a:t>
            </a:r>
          </a:p>
          <a:p>
            <a:r>
              <a:rPr lang="en-GB" dirty="0"/>
              <a:t>Evaluation metrics (Box Confidence Probability)</a:t>
            </a:r>
          </a:p>
          <a:p>
            <a:endParaRPr lang="en-GB" dirty="0"/>
          </a:p>
          <a:p>
            <a:r>
              <a:rPr lang="en-GB" dirty="0"/>
              <a:t>04-06 Experiments</a:t>
            </a:r>
          </a:p>
          <a:p>
            <a:r>
              <a:rPr lang="en-GB" dirty="0"/>
              <a:t>04-05 2</a:t>
            </a:r>
            <a:r>
              <a:rPr lang="en-GB" baseline="30000" dirty="0"/>
              <a:t>nd</a:t>
            </a:r>
            <a:r>
              <a:rPr lang="en-GB" dirty="0"/>
              <a:t> year report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11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ED6F-70DF-40E9-97CD-08B549FA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8461-44B0-4087-8BEC-91A10795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https://minm.wuhanstudio.uk</a:t>
            </a:r>
          </a:p>
        </p:txBody>
      </p:sp>
    </p:spTree>
    <p:extLst>
      <p:ext uri="{BB962C8B-B14F-4D97-AF65-F5344CB8AC3E}">
        <p14:creationId xmlns:p14="http://schemas.microsoft.com/office/powerpoint/2010/main" val="274601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94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Man-in-the-Middle Attack against Object Detection</vt:lpstr>
      <vt:lpstr>PowerPoint Presentation</vt:lpstr>
      <vt:lpstr>PowerPoint Presentation</vt:lpstr>
      <vt:lpstr>Step 1: Plug in the hardware</vt:lpstr>
      <vt:lpstr>Step 2: Model Probing</vt:lpstr>
      <vt:lpstr>Step 3: Adversarial Filter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Man-in-the-Middle Attack against Object Detection</dc:title>
  <dc:creator>Wu Han</dc:creator>
  <cp:lastModifiedBy>Wu Han</cp:lastModifiedBy>
  <cp:revision>16</cp:revision>
  <dcterms:created xsi:type="dcterms:W3CDTF">2022-03-31T10:44:18Z</dcterms:created>
  <dcterms:modified xsi:type="dcterms:W3CDTF">2022-04-02T19:55:27Z</dcterms:modified>
</cp:coreProperties>
</file>