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1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4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9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0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568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2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CA7E0-E84F-42D3-BAA2-B7017CDD0F0C}" type="datetimeFigureOut">
              <a:rPr lang="en-US" smtClean="0"/>
              <a:t>5/20/2016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A20A-32E3-47F2-AA79-1733F46875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9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66769" y="980819"/>
            <a:ext cx="495094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is accessing an asset (</a:t>
            </a:r>
            <a:r>
              <a:rPr lang="en-US" sz="1200" b="1" dirty="0">
                <a:solidFill>
                  <a:schemeClr val="tx1"/>
                </a:solidFill>
              </a:rPr>
              <a:t>markdown</a:t>
            </a:r>
            <a:r>
              <a:rPr lang="en-US" sz="1200" dirty="0">
                <a:solidFill>
                  <a:schemeClr val="tx1"/>
                </a:solidFill>
              </a:rPr>
              <a:t> file or </a:t>
            </a:r>
            <a:r>
              <a:rPr lang="en-US" sz="1200" b="1" dirty="0">
                <a:solidFill>
                  <a:schemeClr val="tx1"/>
                </a:solidFill>
              </a:rPr>
              <a:t>images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23222" y="6084154"/>
            <a:ext cx="2652581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the </a:t>
            </a:r>
            <a:r>
              <a:rPr lang="en-US" sz="1200" b="1" dirty="0">
                <a:solidFill>
                  <a:schemeClr val="tx1"/>
                </a:solidFill>
              </a:rPr>
              <a:t>default</a:t>
            </a:r>
            <a:r>
              <a:rPr lang="en-US" sz="1200" dirty="0">
                <a:solidFill>
                  <a:schemeClr val="tx1"/>
                </a:solidFill>
              </a:rPr>
              <a:t> variant of the asset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824034" y="6067681"/>
            <a:ext cx="296150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the </a:t>
            </a:r>
            <a:r>
              <a:rPr lang="en-US" sz="1200" b="1" dirty="0">
                <a:solidFill>
                  <a:schemeClr val="tx1"/>
                </a:solidFill>
              </a:rPr>
              <a:t>experimental</a:t>
            </a:r>
            <a:r>
              <a:rPr lang="en-US" sz="1200" dirty="0">
                <a:solidFill>
                  <a:schemeClr val="tx1"/>
                </a:solidFill>
              </a:rPr>
              <a:t> variant of the asset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66769" y="1586300"/>
            <a:ext cx="495094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the default variant of the asset has metadata </a:t>
            </a:r>
            <a:r>
              <a:rPr lang="en-US" sz="1200" b="1" dirty="0">
                <a:solidFill>
                  <a:schemeClr val="tx1"/>
                </a:solidFill>
              </a:rPr>
              <a:t>experimental = true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1" name="Elbow Connector 10"/>
          <p:cNvCxnSpPr>
            <a:cxnSpLocks/>
            <a:stCxn id="7" idx="3"/>
            <a:endCxn id="5" idx="0"/>
          </p:cNvCxnSpPr>
          <p:nvPr/>
        </p:nvCxnSpPr>
        <p:spPr>
          <a:xfrm>
            <a:off x="7817709" y="1738700"/>
            <a:ext cx="131804" cy="43454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873978" y="2191781"/>
            <a:ext cx="495094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the default variant of the asset has metadata </a:t>
            </a:r>
            <a:r>
              <a:rPr lang="en-US" sz="1200" b="1" dirty="0">
                <a:solidFill>
                  <a:schemeClr val="tx1"/>
                </a:solidFill>
              </a:rPr>
              <a:t>experiment_id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4" name="Elbow Connector 13"/>
          <p:cNvCxnSpPr>
            <a:cxnSpLocks/>
            <a:stCxn id="13" idx="3"/>
            <a:endCxn id="5" idx="0"/>
          </p:cNvCxnSpPr>
          <p:nvPr/>
        </p:nvCxnSpPr>
        <p:spPr>
          <a:xfrm>
            <a:off x="7824918" y="2344181"/>
            <a:ext cx="124595" cy="37399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2"/>
            <a:endCxn id="13" idx="0"/>
          </p:cNvCxnSpPr>
          <p:nvPr/>
        </p:nvCxnSpPr>
        <p:spPr>
          <a:xfrm>
            <a:off x="5342239" y="1891100"/>
            <a:ext cx="7209" cy="300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73978" y="2797262"/>
            <a:ext cx="495094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b="1" dirty="0">
                <a:solidFill>
                  <a:schemeClr val="tx1"/>
                </a:solidFill>
              </a:rPr>
              <a:t>experiment_id</a:t>
            </a:r>
            <a:r>
              <a:rPr lang="en-US" sz="1200" dirty="0">
                <a:solidFill>
                  <a:schemeClr val="tx1"/>
                </a:solidFill>
              </a:rPr>
              <a:t> has been explicitly specified in user’s </a:t>
            </a:r>
            <a:r>
              <a:rPr lang="en-US" sz="1200" b="1" dirty="0">
                <a:solidFill>
                  <a:schemeClr val="tx1"/>
                </a:solidFill>
              </a:rPr>
              <a:t>EXP</a:t>
            </a:r>
            <a:r>
              <a:rPr lang="en-US" sz="1200" dirty="0">
                <a:solidFill>
                  <a:schemeClr val="tx1"/>
                </a:solidFill>
              </a:rPr>
              <a:t> cookie?</a:t>
            </a:r>
          </a:p>
        </p:txBody>
      </p:sp>
      <p:cxnSp>
        <p:nvCxnSpPr>
          <p:cNvPr id="21" name="Straight Arrow Connector 20"/>
          <p:cNvCxnSpPr>
            <a:cxnSpLocks/>
            <a:stCxn id="13" idx="2"/>
            <a:endCxn id="20" idx="0"/>
          </p:cNvCxnSpPr>
          <p:nvPr/>
        </p:nvCxnSpPr>
        <p:spPr>
          <a:xfrm>
            <a:off x="5349448" y="2496581"/>
            <a:ext cx="0" cy="300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349448" y="3398623"/>
            <a:ext cx="2547548" cy="321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b="1" dirty="0">
                <a:solidFill>
                  <a:schemeClr val="tx1"/>
                </a:solidFill>
              </a:rPr>
              <a:t>EXP[experiment_id]</a:t>
            </a:r>
            <a:r>
              <a:rPr lang="en-US" sz="1200" dirty="0">
                <a:solidFill>
                  <a:schemeClr val="tx1"/>
                </a:solidFill>
              </a:rPr>
              <a:t> equal to </a:t>
            </a:r>
            <a:r>
              <a:rPr lang="en-US" sz="1200" b="1" dirty="0">
                <a:solidFill>
                  <a:schemeClr val="tx1"/>
                </a:solidFill>
              </a:rPr>
              <a:t>true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5" name="Elbow Connector 24"/>
          <p:cNvCxnSpPr>
            <a:cxnSpLocks/>
            <a:stCxn id="24" idx="3"/>
            <a:endCxn id="5" idx="0"/>
          </p:cNvCxnSpPr>
          <p:nvPr/>
        </p:nvCxnSpPr>
        <p:spPr>
          <a:xfrm>
            <a:off x="7896996" y="3559260"/>
            <a:ext cx="52517" cy="25248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cxnSpLocks/>
            <a:stCxn id="24" idx="2"/>
            <a:endCxn id="6" idx="0"/>
          </p:cNvCxnSpPr>
          <p:nvPr/>
        </p:nvCxnSpPr>
        <p:spPr>
          <a:xfrm rot="5400000">
            <a:off x="4290112" y="3734570"/>
            <a:ext cx="2347785" cy="2318437"/>
          </a:xfrm>
          <a:prstGeom prst="bentConnector3">
            <a:avLst>
              <a:gd name="adj1" fmla="val 935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873977" y="3831111"/>
            <a:ext cx="2884271" cy="321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b="1" dirty="0">
                <a:solidFill>
                  <a:schemeClr val="tx1"/>
                </a:solidFill>
              </a:rPr>
              <a:t>experiment_id</a:t>
            </a:r>
            <a:r>
              <a:rPr lang="en-US" sz="1200" dirty="0">
                <a:solidFill>
                  <a:schemeClr val="tx1"/>
                </a:solidFill>
              </a:rPr>
              <a:t> configured and enabled?</a:t>
            </a:r>
          </a:p>
        </p:txBody>
      </p:sp>
      <p:cxnSp>
        <p:nvCxnSpPr>
          <p:cNvPr id="36" name="Elbow Connector 35"/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5838055" y="2613455"/>
            <a:ext cx="296561" cy="12737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cxnSpLocks/>
            <a:stCxn id="20" idx="1"/>
            <a:endCxn id="35" idx="0"/>
          </p:cNvCxnSpPr>
          <p:nvPr/>
        </p:nvCxnSpPr>
        <p:spPr>
          <a:xfrm rot="10800000" flipH="1" flipV="1">
            <a:off x="2873977" y="2949661"/>
            <a:ext cx="1442135" cy="881449"/>
          </a:xfrm>
          <a:prstGeom prst="bentConnector4">
            <a:avLst>
              <a:gd name="adj1" fmla="val -15851"/>
              <a:gd name="adj2" fmla="val 586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cxnSpLocks/>
            <a:stCxn id="35" idx="3"/>
            <a:endCxn id="5" idx="0"/>
          </p:cNvCxnSpPr>
          <p:nvPr/>
        </p:nvCxnSpPr>
        <p:spPr>
          <a:xfrm>
            <a:off x="5758248" y="3991748"/>
            <a:ext cx="2191265" cy="209240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66769" y="4444820"/>
            <a:ext cx="2884271" cy="7455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a </a:t>
            </a:r>
            <a:r>
              <a:rPr lang="en-US" sz="1200" b="1" dirty="0">
                <a:solidFill>
                  <a:schemeClr val="tx1"/>
                </a:solidFill>
              </a:rPr>
              <a:t>consistent hash</a:t>
            </a:r>
            <a:r>
              <a:rPr lang="en-US" sz="1200" dirty="0">
                <a:solidFill>
                  <a:schemeClr val="tx1"/>
                </a:solidFill>
              </a:rPr>
              <a:t> based on the configured experiment ratio and user’s SID, determine if the hash falls into the experimental domain</a:t>
            </a:r>
          </a:p>
        </p:txBody>
      </p:sp>
      <p:cxnSp>
        <p:nvCxnSpPr>
          <p:cNvPr id="55" name="Straight Arrow Connector 54"/>
          <p:cNvCxnSpPr>
            <a:cxnSpLocks/>
            <a:stCxn id="35" idx="2"/>
            <a:endCxn id="53" idx="0"/>
          </p:cNvCxnSpPr>
          <p:nvPr/>
        </p:nvCxnSpPr>
        <p:spPr>
          <a:xfrm flipH="1">
            <a:off x="4308905" y="4152384"/>
            <a:ext cx="7208" cy="2924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cxnSpLocks/>
            <a:stCxn id="53" idx="3"/>
            <a:endCxn id="5" idx="0"/>
          </p:cNvCxnSpPr>
          <p:nvPr/>
        </p:nvCxnSpPr>
        <p:spPr>
          <a:xfrm>
            <a:off x="5751040" y="4817581"/>
            <a:ext cx="2198473" cy="126657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cxnSpLocks/>
            <a:stCxn id="65" idx="2"/>
            <a:endCxn id="6" idx="0"/>
          </p:cNvCxnSpPr>
          <p:nvPr/>
        </p:nvCxnSpPr>
        <p:spPr>
          <a:xfrm rot="5400000">
            <a:off x="4157019" y="5919913"/>
            <a:ext cx="295535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862650" y="5450873"/>
            <a:ext cx="2884271" cy="321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experimental variant </a:t>
            </a:r>
            <a:r>
              <a:rPr lang="en-US" sz="1200" b="1" dirty="0">
                <a:solidFill>
                  <a:schemeClr val="tx1"/>
                </a:solidFill>
              </a:rPr>
              <a:t>exists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8" name="Straight Arrow Connector 67"/>
          <p:cNvCxnSpPr>
            <a:cxnSpLocks/>
            <a:stCxn id="53" idx="2"/>
            <a:endCxn id="65" idx="0"/>
          </p:cNvCxnSpPr>
          <p:nvPr/>
        </p:nvCxnSpPr>
        <p:spPr>
          <a:xfrm flipH="1">
            <a:off x="4304786" y="5190342"/>
            <a:ext cx="4119" cy="260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cxnSpLocks/>
            <a:stCxn id="65" idx="3"/>
            <a:endCxn id="5" idx="0"/>
          </p:cNvCxnSpPr>
          <p:nvPr/>
        </p:nvCxnSpPr>
        <p:spPr>
          <a:xfrm>
            <a:off x="5746921" y="5611510"/>
            <a:ext cx="2202592" cy="4726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4" idx="2"/>
            <a:endCxn id="7" idx="0"/>
          </p:cNvCxnSpPr>
          <p:nvPr/>
        </p:nvCxnSpPr>
        <p:spPr>
          <a:xfrm>
            <a:off x="5342239" y="1285619"/>
            <a:ext cx="0" cy="300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itle 1"/>
          <p:cNvSpPr txBox="1">
            <a:spLocks/>
          </p:cNvSpPr>
          <p:nvPr/>
        </p:nvSpPr>
        <p:spPr>
          <a:xfrm>
            <a:off x="0" y="0"/>
            <a:ext cx="12192000" cy="72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Content Level A/B Testing Flow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5198" y="1300033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25198" y="1901135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917989" y="2510995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3222" y="3129860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30431" y="4368635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95325" y="5779350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95325" y="5185707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4039" y="4184289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82919" y="3174146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99004" y="5724263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076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66769" y="1037969"/>
            <a:ext cx="495094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is accessing a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web page which has features under experiment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218281" y="5197299"/>
            <a:ext cx="286419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Experiment.IsEnabledAsync</a:t>
            </a:r>
            <a:r>
              <a:rPr lang="en-US" sz="1200" dirty="0">
                <a:solidFill>
                  <a:schemeClr val="tx1"/>
                </a:solidFill>
              </a:rPr>
              <a:t> returns </a:t>
            </a:r>
            <a:r>
              <a:rPr lang="en-US" sz="1200" b="1" dirty="0">
                <a:solidFill>
                  <a:schemeClr val="tx1"/>
                </a:solidFill>
              </a:rPr>
              <a:t>false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827123" y="5197299"/>
            <a:ext cx="296150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Experiment.IsEnabledAsync</a:t>
            </a:r>
            <a:r>
              <a:rPr lang="en-US" sz="1200" dirty="0">
                <a:solidFill>
                  <a:schemeClr val="tx1"/>
                </a:solidFill>
              </a:rPr>
              <a:t> returns </a:t>
            </a:r>
            <a:r>
              <a:rPr lang="en-US" sz="1200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866769" y="1643450"/>
            <a:ext cx="4950940" cy="49324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each experimental feature explicitly makes a call to </a:t>
            </a:r>
            <a:r>
              <a:rPr lang="en-US" sz="1200" b="1" dirty="0">
                <a:solidFill>
                  <a:schemeClr val="tx1"/>
                </a:solidFill>
              </a:rPr>
              <a:t>Experiment.IsEnabledAsync(“feature_id")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>
            <a:cxnSpLocks/>
            <a:stCxn id="7" idx="3"/>
            <a:endCxn id="5" idx="0"/>
          </p:cNvCxnSpPr>
          <p:nvPr/>
        </p:nvCxnSpPr>
        <p:spPr>
          <a:xfrm flipH="1">
            <a:off x="7650377" y="1890074"/>
            <a:ext cx="167332" cy="3307225"/>
          </a:xfrm>
          <a:prstGeom prst="bentConnector4">
            <a:avLst>
              <a:gd name="adj1" fmla="val -136615"/>
              <a:gd name="adj2" fmla="val 788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7" idx="2"/>
            <a:endCxn id="20" idx="0"/>
          </p:cNvCxnSpPr>
          <p:nvPr/>
        </p:nvCxnSpPr>
        <p:spPr>
          <a:xfrm>
            <a:off x="5342239" y="2136698"/>
            <a:ext cx="7209" cy="3387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873978" y="2475469"/>
            <a:ext cx="4950940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if </a:t>
            </a:r>
            <a:r>
              <a:rPr lang="en-US" sz="1200" b="1" dirty="0">
                <a:solidFill>
                  <a:schemeClr val="tx1"/>
                </a:solidFill>
              </a:rPr>
              <a:t>feature_id</a:t>
            </a:r>
            <a:r>
              <a:rPr lang="en-US" sz="1200" dirty="0">
                <a:solidFill>
                  <a:schemeClr val="tx1"/>
                </a:solidFill>
              </a:rPr>
              <a:t> has been explicitly specified in user’s </a:t>
            </a:r>
            <a:r>
              <a:rPr lang="en-US" sz="1200" b="1" dirty="0">
                <a:solidFill>
                  <a:schemeClr val="tx1"/>
                </a:solidFill>
              </a:rPr>
              <a:t>EXP</a:t>
            </a:r>
            <a:r>
              <a:rPr lang="en-US" sz="1200" dirty="0">
                <a:solidFill>
                  <a:schemeClr val="tx1"/>
                </a:solidFill>
              </a:rPr>
              <a:t> cookie?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349448" y="3076830"/>
            <a:ext cx="2547548" cy="321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b="1" dirty="0">
                <a:solidFill>
                  <a:schemeClr val="tx1"/>
                </a:solidFill>
              </a:rPr>
              <a:t>EXP[feature_id]</a:t>
            </a:r>
            <a:r>
              <a:rPr lang="en-US" sz="1200" dirty="0">
                <a:solidFill>
                  <a:schemeClr val="tx1"/>
                </a:solidFill>
              </a:rPr>
              <a:t> equal to </a:t>
            </a:r>
            <a:r>
              <a:rPr lang="en-US" sz="1200" b="1" dirty="0">
                <a:solidFill>
                  <a:schemeClr val="tx1"/>
                </a:solidFill>
              </a:rPr>
              <a:t>true</a:t>
            </a:r>
            <a:r>
              <a:rPr lang="en-US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5" name="Elbow Connector 24"/>
          <p:cNvCxnSpPr>
            <a:cxnSpLocks/>
            <a:stCxn id="24" idx="3"/>
            <a:endCxn id="5" idx="0"/>
          </p:cNvCxnSpPr>
          <p:nvPr/>
        </p:nvCxnSpPr>
        <p:spPr>
          <a:xfrm flipH="1">
            <a:off x="7650377" y="3237467"/>
            <a:ext cx="246619" cy="1959832"/>
          </a:xfrm>
          <a:prstGeom prst="bentConnector4">
            <a:avLst>
              <a:gd name="adj1" fmla="val -59865"/>
              <a:gd name="adj2" fmla="val 643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cxnSpLocks/>
            <a:stCxn id="24" idx="2"/>
            <a:endCxn id="6" idx="0"/>
          </p:cNvCxnSpPr>
          <p:nvPr/>
        </p:nvCxnSpPr>
        <p:spPr>
          <a:xfrm rot="5400000">
            <a:off x="4565950" y="3140027"/>
            <a:ext cx="1799196" cy="2315348"/>
          </a:xfrm>
          <a:prstGeom prst="bentConnector3">
            <a:avLst>
              <a:gd name="adj1" fmla="val 9023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873977" y="3509318"/>
            <a:ext cx="2884271" cy="321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b="1" dirty="0">
                <a:solidFill>
                  <a:schemeClr val="tx1"/>
                </a:solidFill>
              </a:rPr>
              <a:t>feature_id</a:t>
            </a:r>
            <a:r>
              <a:rPr lang="en-US" sz="1200" dirty="0">
                <a:solidFill>
                  <a:schemeClr val="tx1"/>
                </a:solidFill>
              </a:rPr>
              <a:t> configured and enabled?</a:t>
            </a:r>
          </a:p>
        </p:txBody>
      </p:sp>
      <p:cxnSp>
        <p:nvCxnSpPr>
          <p:cNvPr id="36" name="Elbow Connector 35"/>
          <p:cNvCxnSpPr>
            <a:cxnSpLocks/>
            <a:stCxn id="20" idx="2"/>
            <a:endCxn id="24" idx="0"/>
          </p:cNvCxnSpPr>
          <p:nvPr/>
        </p:nvCxnSpPr>
        <p:spPr>
          <a:xfrm rot="16200000" flipH="1">
            <a:off x="5838055" y="2291662"/>
            <a:ext cx="296561" cy="12737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cxnSpLocks/>
            <a:stCxn id="20" idx="1"/>
            <a:endCxn id="35" idx="0"/>
          </p:cNvCxnSpPr>
          <p:nvPr/>
        </p:nvCxnSpPr>
        <p:spPr>
          <a:xfrm rot="10800000" flipH="1" flipV="1">
            <a:off x="2873977" y="2627868"/>
            <a:ext cx="1442135" cy="881449"/>
          </a:xfrm>
          <a:prstGeom prst="bentConnector4">
            <a:avLst>
              <a:gd name="adj1" fmla="val -15851"/>
              <a:gd name="adj2" fmla="val 586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cxnSpLocks/>
            <a:stCxn id="35" idx="3"/>
            <a:endCxn id="5" idx="0"/>
          </p:cNvCxnSpPr>
          <p:nvPr/>
        </p:nvCxnSpPr>
        <p:spPr>
          <a:xfrm>
            <a:off x="5758248" y="3669955"/>
            <a:ext cx="1892129" cy="15273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2866769" y="4123027"/>
            <a:ext cx="2884271" cy="7455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calculate a </a:t>
            </a:r>
            <a:r>
              <a:rPr lang="en-US" sz="1200" b="1" dirty="0">
                <a:solidFill>
                  <a:schemeClr val="tx1"/>
                </a:solidFill>
              </a:rPr>
              <a:t>consistent hash</a:t>
            </a:r>
            <a:r>
              <a:rPr lang="en-US" sz="1200" dirty="0">
                <a:solidFill>
                  <a:schemeClr val="tx1"/>
                </a:solidFill>
              </a:rPr>
              <a:t> based on the configured experiment ratio and user’s SID, determine if the hash falls into the experimental domain</a:t>
            </a:r>
          </a:p>
        </p:txBody>
      </p:sp>
      <p:cxnSp>
        <p:nvCxnSpPr>
          <p:cNvPr id="55" name="Straight Arrow Connector 54"/>
          <p:cNvCxnSpPr>
            <a:cxnSpLocks/>
            <a:stCxn id="35" idx="2"/>
            <a:endCxn id="53" idx="0"/>
          </p:cNvCxnSpPr>
          <p:nvPr/>
        </p:nvCxnSpPr>
        <p:spPr>
          <a:xfrm flipH="1">
            <a:off x="4308905" y="3830591"/>
            <a:ext cx="7208" cy="2924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cxnSpLocks/>
            <a:stCxn id="53" idx="3"/>
            <a:endCxn id="5" idx="0"/>
          </p:cNvCxnSpPr>
          <p:nvPr/>
        </p:nvCxnSpPr>
        <p:spPr>
          <a:xfrm>
            <a:off x="5751040" y="4495788"/>
            <a:ext cx="1899337" cy="7015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cxnSpLocks/>
            <a:stCxn id="4" idx="2"/>
            <a:endCxn id="7" idx="0"/>
          </p:cNvCxnSpPr>
          <p:nvPr/>
        </p:nvCxnSpPr>
        <p:spPr>
          <a:xfrm>
            <a:off x="5342239" y="1342769"/>
            <a:ext cx="0" cy="3006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53" idx="2"/>
            <a:endCxn id="6" idx="0"/>
          </p:cNvCxnSpPr>
          <p:nvPr/>
        </p:nvCxnSpPr>
        <p:spPr>
          <a:xfrm flipH="1">
            <a:off x="4307874" y="4868549"/>
            <a:ext cx="1031" cy="328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itle 1"/>
          <p:cNvSpPr txBox="1">
            <a:spLocks/>
          </p:cNvSpPr>
          <p:nvPr/>
        </p:nvSpPr>
        <p:spPr>
          <a:xfrm>
            <a:off x="0" y="0"/>
            <a:ext cx="12192000" cy="720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/>
              <a:t>Global Level A/B Testing Flow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925198" y="1366451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917989" y="2188449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32654" y="3838068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871783" y="4898949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35063" y="3947712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35063" y="2799452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82919" y="2876166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65771" y="4645875"/>
            <a:ext cx="424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59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204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Reiley Yang</dc:creator>
  <cp:lastModifiedBy>Reiley Yang</cp:lastModifiedBy>
  <cp:revision>20</cp:revision>
  <dcterms:created xsi:type="dcterms:W3CDTF">2016-04-12T05:46:49Z</dcterms:created>
  <dcterms:modified xsi:type="dcterms:W3CDTF">2016-05-20T05:48:32Z</dcterms:modified>
</cp:coreProperties>
</file>