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8944-457E-4F70-A2DD-5C8A7CFEF89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In Please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</a:t>
            </a:r>
          </a:p>
          <a:p>
            <a:r>
              <a:rPr lang="en-US" sz="3600" dirty="0"/>
              <a:t>bit.ly/cs5010f16-wand-signin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1942" y="918483"/>
            <a:ext cx="6400800" cy="115705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CS 5010 Program Design Paradigms </a:t>
            </a:r>
          </a:p>
          <a:p>
            <a:r>
              <a:rPr lang="en-US" sz="3200" dirty="0"/>
              <a:t>“Bootcamp”</a:t>
            </a:r>
          </a:p>
        </p:txBody>
      </p:sp>
    </p:spTree>
    <p:extLst>
      <p:ext uri="{BB962C8B-B14F-4D97-AF65-F5344CB8AC3E}">
        <p14:creationId xmlns:p14="http://schemas.microsoft.com/office/powerpoint/2010/main" val="352036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Sign In Please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Please</dc:title>
  <dc:creator>Mitchell Wand</dc:creator>
  <cp:lastModifiedBy>Mitchell Wand</cp:lastModifiedBy>
  <cp:revision>4</cp:revision>
  <dcterms:created xsi:type="dcterms:W3CDTF">2015-10-01T03:05:13Z</dcterms:created>
  <dcterms:modified xsi:type="dcterms:W3CDTF">2016-09-12T18:13:52Z</dcterms:modified>
</cp:coreProperties>
</file>