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9" r:id="rId3"/>
    <p:sldId id="280" r:id="rId4"/>
    <p:sldId id="257" r:id="rId5"/>
    <p:sldId id="258" r:id="rId6"/>
    <p:sldId id="259" r:id="rId7"/>
    <p:sldId id="281" r:id="rId8"/>
    <p:sldId id="276" r:id="rId9"/>
    <p:sldId id="285" r:id="rId10"/>
    <p:sldId id="277" r:id="rId11"/>
    <p:sldId id="278" r:id="rId12"/>
    <p:sldId id="282" r:id="rId13"/>
    <p:sldId id="284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98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we'll do some examples of functions on binary trees.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just fill in the answer to each question.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baseline="0" dirty="0"/>
              <a:t> </a:t>
            </a:r>
            <a:r>
              <a:rPr lang="en-US" b="1" baseline="0" dirty="0"/>
              <a:t>leaf-min</a:t>
            </a:r>
            <a:r>
              <a:rPr lang="en-US" baseline="0" dirty="0"/>
              <a:t> is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4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1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6.2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866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42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a template for tree-structured information</a:t>
            </a:r>
          </a:p>
          <a:p>
            <a:pPr lvl="1"/>
            <a:r>
              <a:rPr lang="en-US" dirty="0"/>
              <a:t>Write functions that manipulate that data,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3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06-2-trees.rkt in the </a:t>
            </a:r>
            <a:r>
              <a:rPr lang="en-US"/>
              <a:t>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6.2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examples of information have a natural structure which is not a sequence, but is rather a tree, which you should have learned about in your data structures course.</a:t>
            </a:r>
          </a:p>
          <a:p>
            <a:r>
              <a:rPr lang="en-US" dirty="0"/>
              <a:t>In this lesson, we'll study how to apply the Design Recipe to trees.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a template for tree-structured information</a:t>
            </a:r>
          </a:p>
          <a:p>
            <a:pPr lvl="1"/>
            <a:r>
              <a:rPr lang="en-US" dirty="0"/>
              <a:t>Write functions that manipulate that data,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leaf (datum))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node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95600" y="3352800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4419600" y="3352800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752" y="5486400"/>
            <a:ext cx="3584448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many ways to define binary trees. We choose this one because it is clear and simple. </a:t>
            </a:r>
          </a:p>
        </p:txBody>
      </p:sp>
    </p:spTree>
    <p:extLst>
      <p:ext uri="{BB962C8B-B14F-4D97-AF65-F5344CB8AC3E}">
        <p14:creationId xmlns:p14="http://schemas.microsoft.com/office/powerpoint/2010/main" val="39733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1066800"/>
            <a:ext cx="35052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the template for this data definition.  Observe that we have two self-references in the template, corresponding to the two self-references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3116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 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791200" y="4906904"/>
            <a:ext cx="3124200" cy="17986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here are the template questions.  When we write a function using the template, we fill in the template with the answers to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10558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381075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template needs as many </a:t>
                      </a:r>
                      <a:r>
                        <a:rPr lang="en-US" dirty="0" err="1">
                          <a:hlinkClick r:id="rId2"/>
                        </a:rPr>
                        <a:t>cond</a:t>
                      </a:r>
                      <a:r>
                        <a:rPr lang="en-US" dirty="0"/>
                        <a:t> clauses as subclasses that the data definition distinguishes.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any of the clauses deal with structured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4200" y="5791200"/>
            <a:ext cx="5257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template recipe doesn't need to change</a:t>
            </a:r>
          </a:p>
        </p:txBody>
      </p:sp>
    </p:spTree>
    <p:extLst>
      <p:ext uri="{BB962C8B-B14F-4D97-AF65-F5344CB8AC3E}">
        <p14:creationId xmlns:p14="http://schemas.microsoft.com/office/powerpoint/2010/main" val="4609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44592" y="3733799"/>
            <a:ext cx="5089408" cy="2438401"/>
            <a:chOff x="244592" y="3733799"/>
            <a:chExt cx="5089408" cy="2438401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44592" y="3733799"/>
              <a:ext cx="2193808" cy="2296819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  <a:gd name="connsiteX0" fmla="*/ 1426164 w 2193808"/>
                <a:gd name="connsiteY0" fmla="*/ 1978378 h 2296819"/>
                <a:gd name="connsiteX1" fmla="*/ 127941 w 2193808"/>
                <a:gd name="connsiteY1" fmla="*/ 1967089 h 2296819"/>
                <a:gd name="connsiteX2" fmla="*/ 2193808 w 2193808"/>
                <a:gd name="connsiteY2" fmla="*/ 0 h 22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3808" h="2296819">
                  <a:moveTo>
                    <a:pt x="1426164" y="1978378"/>
                  </a:moveTo>
                  <a:cubicBezTo>
                    <a:pt x="698971" y="2132659"/>
                    <a:pt x="0" y="2296819"/>
                    <a:pt x="127941" y="1967089"/>
                  </a:cubicBezTo>
                  <a:cubicBezTo>
                    <a:pt x="255882" y="1637359"/>
                    <a:pt x="1154289" y="793985"/>
                    <a:pt x="2193808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81000" y="361244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we'll do some examples of functions on binary trees.</a:t>
            </a:r>
          </a:p>
        </p:txBody>
      </p:sp>
    </p:spTree>
    <p:extLst>
      <p:ext uri="{BB962C8B-B14F-4D97-AF65-F5344CB8AC3E}">
        <p14:creationId xmlns:p14="http://schemas.microsoft.com/office/powerpoint/2010/main" val="20326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Measure for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t1 </a:t>
            </a:r>
            <a:r>
              <a:rPr lang="en-US" dirty="0"/>
              <a:t>has fewer nodes than </a:t>
            </a:r>
            <a:r>
              <a:rPr lang="en-US" b="1" dirty="0"/>
              <a:t>(make-node t1 t2)</a:t>
            </a:r>
          </a:p>
          <a:p>
            <a:r>
              <a:rPr lang="en-US" dirty="0"/>
              <a:t>Similarly, </a:t>
            </a:r>
            <a:r>
              <a:rPr lang="en-US" b="1" dirty="0"/>
              <a:t>t2</a:t>
            </a:r>
            <a:r>
              <a:rPr lang="en-US" dirty="0"/>
              <a:t> has fewer nodes than </a:t>
            </a:r>
            <a:r>
              <a:rPr lang="en-US" b="1" dirty="0"/>
              <a:t>(make-node t1 t2) </a:t>
            </a:r>
            <a:r>
              <a:rPr lang="en-US" dirty="0"/>
              <a:t>.</a:t>
            </a:r>
          </a:p>
          <a:p>
            <a:r>
              <a:rPr lang="en-US" dirty="0"/>
              <a:t>So the number of nodes is a halting measure for any function that follows the template</a:t>
            </a:r>
          </a:p>
          <a:p>
            <a:r>
              <a:rPr lang="en-US" dirty="0"/>
              <a:t>You can easily adapt this to any tree-like data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22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c716070d8cd59ba6cc3186e5cb2e841e5dea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3568</TotalTime>
  <Words>887</Words>
  <Application>Microsoft Office PowerPoint</Application>
  <PresentationFormat>On-screen Show (4:3)</PresentationFormat>
  <Paragraphs>123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Helvetica Neue</vt:lpstr>
      <vt:lpstr>1_Office Theme</vt:lpstr>
      <vt:lpstr>Trees</vt:lpstr>
      <vt:lpstr>Introduction/Outline</vt:lpstr>
      <vt:lpstr>Learning Objectives</vt:lpstr>
      <vt:lpstr>Binary Trees</vt:lpstr>
      <vt:lpstr>Template</vt:lpstr>
      <vt:lpstr>The template questions</vt:lpstr>
      <vt:lpstr>The template recipe</vt:lpstr>
      <vt:lpstr>leaf-sum</vt:lpstr>
      <vt:lpstr>Halting Measure for trees</vt:lpstr>
      <vt:lpstr>leaf-max</vt:lpstr>
      <vt:lpstr>leaf-min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31</cp:revision>
  <dcterms:created xsi:type="dcterms:W3CDTF">2012-09-27T03:54:02Z</dcterms:created>
  <dcterms:modified xsi:type="dcterms:W3CDTF">2016-09-06T02:42:12Z</dcterms:modified>
</cp:coreProperties>
</file>