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4660"/>
  </p:normalViewPr>
  <p:slideViewPr>
    <p:cSldViewPr>
      <p:cViewPr varScale="1">
        <p:scale>
          <a:sx n="103" d="100"/>
          <a:sy n="103" d="100"/>
        </p:scale>
        <p:origin x="2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6.4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template recipe</a:t>
            </a: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dirty="0" err="1">
                  <a:solidFill>
                    <a:schemeClr val="tx1"/>
                  </a:solidFill>
                </a:rPr>
                <a:t>SoS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sos-fn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or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Livecoding</a:t>
            </a:r>
            <a:r>
              <a:rPr lang="en-US" dirty="0"/>
              <a:t>: </a:t>
            </a:r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occurs-in? : </a:t>
            </a:r>
            <a:r>
              <a:rPr lang="en-US" dirty="0">
                <a:hlinkClick r:id="rId2"/>
              </a:rPr>
              <a:t>http://youtu.be/w_URqq2LrQU</a:t>
            </a:r>
            <a:endParaRPr lang="en-US" dirty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http://youtu.be/9z-jdukgRx4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SexpOfX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</a:t>
            </a:r>
            <a:r>
              <a:rPr lang="en-US" dirty="0"/>
              <a:t> of Sardines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SexpOfX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06-4-sos-and-loss.rkt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6.4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write down a precise definition: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Words>1714</Words>
  <Application>Microsoft Office PowerPoint</Application>
  <PresentationFormat>On-screen Show (4:3)</PresentationFormat>
  <Paragraphs>274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54</cp:revision>
  <dcterms:created xsi:type="dcterms:W3CDTF">2012-09-27T03:54:02Z</dcterms:created>
  <dcterms:modified xsi:type="dcterms:W3CDTF">2016-09-26T18:00:45Z</dcterms:modified>
</cp:coreProperties>
</file>