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61" r:id="rId3"/>
    <p:sldId id="275" r:id="rId4"/>
    <p:sldId id="283" r:id="rId5"/>
    <p:sldId id="276" r:id="rId6"/>
    <p:sldId id="277" r:id="rId7"/>
    <p:sldId id="278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834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 of invariants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99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mutually recursive data definitions?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two mutually recursive functions to handle the sub-</a:t>
            </a:r>
            <a:r>
              <a:rPr lang="en-US" dirty="0" err="1"/>
              <a:t>Sos</a:t>
            </a:r>
            <a:r>
              <a:rPr lang="en-US" dirty="0"/>
              <a:t> and sub-Loss– nothing else changes.</a:t>
            </a:r>
          </a:p>
          <a:p>
            <a:r>
              <a:rPr lang="en-US" dirty="0"/>
              <a:t>Let's write this out by writing down the </a:t>
            </a:r>
            <a:r>
              <a:rPr lang="en-US" dirty="0" err="1"/>
              <a:t>Sos</a:t>
            </a:r>
            <a:r>
              <a:rPr lang="en-US" dirty="0"/>
              <a:t> and Loss templates and adding a context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that is a subpart of some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sos0, and &lt;describe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and sos0&gt;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the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(sub-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[(string?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(sub-loss-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5450360"/>
            <a:ext cx="3657600" cy="1255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a recursive call, we use a new value of the context argument, so that </a:t>
            </a:r>
            <a:r>
              <a:rPr lang="en-US" b="1" dirty="0">
                <a:solidFill>
                  <a:schemeClr val="tx1"/>
                </a:solidFill>
              </a:rPr>
              <a:t>sub-loss-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 err="1">
                <a:solidFill>
                  <a:schemeClr val="tx1"/>
                </a:solidFill>
              </a:rPr>
              <a:t>'s</a:t>
            </a:r>
            <a:r>
              <a:rPr lang="en-US" dirty="0">
                <a:solidFill>
                  <a:schemeClr val="tx1"/>
                </a:solidFill>
              </a:rPr>
              <a:t> invariant will be true.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6248400" y="5257802"/>
            <a:ext cx="0" cy="192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3688595"/>
            <a:ext cx="1981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invariant documents the meaning of </a:t>
            </a:r>
            <a:r>
              <a:rPr lang="en-US" dirty="0" err="1">
                <a:solidFill>
                  <a:schemeClr val="tx1"/>
                </a:solidFill>
              </a:rPr>
              <a:t>ctxt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0" idx="0"/>
          </p:cNvCxnSpPr>
          <p:nvPr/>
        </p:nvCxnSpPr>
        <p:spPr>
          <a:xfrm flipH="1" flipV="1">
            <a:off x="6705600" y="2590800"/>
            <a:ext cx="609600" cy="109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loss that is a subpart of some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sos0, and a &lt;describe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loss&gt;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 in terms of loss and sos0&gt;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Loss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7977" y="1905000"/>
            <a:ext cx="2386013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invariant again </a:t>
            </a:r>
            <a:r>
              <a:rPr lang="en-US" sz="2000" dirty="0">
                <a:solidFill>
                  <a:prstClr val="black"/>
                </a:solidFill>
              </a:rPr>
              <a:t>documents the meaning of </a:t>
            </a:r>
            <a:r>
              <a:rPr lang="en-US" sz="20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6096000"/>
            <a:ext cx="6705600" cy="609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Each recursive call uses a new value for the context argument, so that each called function's invariant will be true.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905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6354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call a more general function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...))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876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sub-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a value for its context argument that describes the empty context– that is, one that will make its invariant true.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352800" y="34290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53200" y="2057400"/>
            <a:ext cx="1905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 we need a function for the whole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196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difference between structural arguments and context arguments</a:t>
            </a:r>
          </a:p>
          <a:p>
            <a:pPr lvl="1"/>
            <a:r>
              <a:rPr lang="en-US" dirty="0"/>
              <a:t>understand how context arguments represent contexts</a:t>
            </a:r>
          </a:p>
          <a:p>
            <a:pPr lvl="1"/>
            <a:r>
              <a:rPr lang="en-US" dirty="0"/>
              <a:t>document this representation as an invariant in the purpose statement</a:t>
            </a:r>
          </a:p>
          <a:p>
            <a:pPr lvl="1"/>
            <a:r>
              <a:rPr lang="en-US" dirty="0"/>
              <a:t>use these ideas to solve problems for lists, trees, and mutually-recursive data definitions.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7.1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Lesson 7.1, we introduced context arguments and invariants to solve problems involving lists</a:t>
            </a:r>
          </a:p>
          <a:p>
            <a:r>
              <a:rPr lang="en-US" dirty="0"/>
              <a:t>In this lesson, we'll use these ideas to solve problems involving trees and mutually-recursive data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BintreeOfSardines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last week.  </a:t>
            </a:r>
          </a:p>
        </p:txBody>
      </p:sp>
    </p:spTree>
    <p:extLst>
      <p:ext uri="{BB962C8B-B14F-4D97-AF65-F5344CB8AC3E}">
        <p14:creationId xmlns:p14="http://schemas.microsoft.com/office/powerpoint/2010/main" val="2567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BintreeOfString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BintreeOfNumber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383936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</a:t>
            </a:r>
            <a:r>
              <a:rPr lang="en-US" dirty="0" err="1"/>
              <a:t>BinTreeOfX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447800"/>
            <a:ext cx="2895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4572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669236" y="3979412"/>
            <a:ext cx="2073964" cy="1746831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let's add a context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tree, and a non-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occurs at depth n in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260" y="1630363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invariant tells us where we are in the whole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9860" y="37338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RETURNS clause tells us how our answer fits into the original problem.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81800" y="3276600"/>
            <a:ext cx="93726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81600" y="28956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48768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05144" y="55626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943600"/>
            <a:ext cx="3657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stree</a:t>
            </a:r>
            <a:r>
              <a:rPr lang="en-US" dirty="0">
                <a:solidFill>
                  <a:schemeClr val="tx1"/>
                </a:solidFill>
              </a:rPr>
              <a:t> is at depth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n+1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5334000" y="5257800"/>
            <a:ext cx="6096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334000" y="5943600"/>
            <a:ext cx="771144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62344" y="2103439"/>
            <a:ext cx="470916" cy="273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BinTreeOfX</a:t>
            </a:r>
            <a:r>
              <a:rPr lang="en-US" sz="2000" dirty="0"/>
              <a:t> -&gt; </a:t>
            </a:r>
            <a:r>
              <a:rPr lang="en-US" sz="2000" dirty="0" err="1"/>
              <a:t>BinTreeOfNumber</a:t>
            </a:r>
            <a:endParaRPr lang="en-US" sz="2000" dirty="0"/>
          </a:p>
          <a:p>
            <a:pPr marL="0" indent="0"/>
            <a:r>
              <a:rPr lang="en-US" sz="2000" dirty="0"/>
              <a:t>;; GIVEN: a binary tree</a:t>
            </a:r>
          </a:p>
          <a:p>
            <a:pPr marL="0" indent="0"/>
            <a:r>
              <a:rPr lang="en-US" sz="2000" dirty="0"/>
              <a:t>;; RETURNS: a tree the same shape as tree,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tree)</a:t>
            </a:r>
          </a:p>
          <a:p>
            <a:pPr marL="0" indent="0"/>
            <a:r>
              <a:rPr lang="en-US" sz="2000" dirty="0"/>
              <a:t>  (mark-</a:t>
            </a:r>
            <a:r>
              <a:rPr lang="en-US" sz="2000" dirty="0" err="1"/>
              <a:t>subtree</a:t>
            </a:r>
            <a:r>
              <a:rPr lang="en-US" sz="2000" dirty="0"/>
              <a:t> tree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5029200"/>
            <a:ext cx="34290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whole tree is a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, and its top node is at depth 0, so the invariant of mark-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375759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1107</Words>
  <Application>Microsoft Office PowerPoint</Application>
  <PresentationFormat>On-screen Show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More examples of invariants</vt:lpstr>
      <vt:lpstr>Lesson Introduction</vt:lpstr>
      <vt:lpstr>Example 2: mark-depth</vt:lpstr>
      <vt:lpstr>Example 2: mark-depth (2)</vt:lpstr>
      <vt:lpstr>Example</vt:lpstr>
      <vt:lpstr>Template for BinTreeOfX</vt:lpstr>
      <vt:lpstr>Filling in the template</vt:lpstr>
      <vt:lpstr>So let's add a context argument</vt:lpstr>
      <vt:lpstr>And we need to reconstruct the original function, as usual</vt:lpstr>
      <vt:lpstr>What about mutually recursive data definitions?</vt:lpstr>
      <vt:lpstr>Template for SoS and LoSS, with context argument (part 1)</vt:lpstr>
      <vt:lpstr>Template for SoS and LoSS, with context argument (part 2)</vt:lpstr>
      <vt:lpstr>Template for SoS and LoSS, with context argument (part 3)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35</cp:revision>
  <dcterms:created xsi:type="dcterms:W3CDTF">2013-10-11T15:09:54Z</dcterms:created>
  <dcterms:modified xsi:type="dcterms:W3CDTF">2016-09-30T20:47:08Z</dcterms:modified>
</cp:coreProperties>
</file>