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9" r:id="rId3"/>
    <p:sldId id="297" r:id="rId4"/>
    <p:sldId id="288" r:id="rId5"/>
    <p:sldId id="28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0" r:id="rId16"/>
    <p:sldId id="279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8054" autoAdjust="0"/>
  </p:normalViewPr>
  <p:slideViewPr>
    <p:cSldViewPr snapToGrid="0" snapToObjects="1">
      <p:cViewPr varScale="1">
        <p:scale>
          <a:sx n="58" d="100"/>
          <a:sy n="58" d="100"/>
        </p:scale>
        <p:origin x="1440" y="39"/>
      </p:cViewPr>
      <p:guideLst>
        <p:guide orient="horz" pos="3261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/>
              <a:t>These are not LODs: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(cons "3" empty) 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Digit LOD)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each of the first 4 examples are LOD’s, according to the data definition?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the last two are not LODs?</a:t>
            </a: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Book is a (make-book ...) 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List of Books (LOB)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Book LOB)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4724400"/>
            <a:ext cx="57150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can build lists of more complicated data items.  Imagine we had a data definition for Book.  Then we can define a List of Books in the same way as we did for lists of numbers or lists of digits:  a List of Books is either empty or the cons of a Book and a List of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book1 (make-book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book2 (make-book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book3 (make-book ...))  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(cons book1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(cons book2 (cons book1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book2 (cons book2 (cons book1 empty))</a:t>
            </a:r>
          </a:p>
          <a:p>
            <a:r>
              <a:rPr lang="en-US" sz="2800" dirty="0"/>
              <a:t>Not a LOB: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4 (cons book2 (cons book1 empty))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791200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List of Books (LOB)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Book LOB)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9092" y="4895850"/>
            <a:ext cx="9144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331473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data definition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LON)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514850" y="23241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510" y="3417570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LONs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LON, even though we haven't finished defining LONs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you wouldn’t like a 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LON,  you can do a cons on it to build another LON.  Since that's a LON, you can use it to build still another LON.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LOD)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Represent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</a:p>
          <a:p>
            <a:r>
              <a:rPr lang="en-US" dirty="0"/>
              <a:t>So 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X's".</a:t>
            </a:r>
          </a:p>
          <a:p>
            <a:pPr lvl="1"/>
            <a:r>
              <a:rPr lang="en-US" b="1" dirty="0"/>
              <a:t>empty</a:t>
            </a:r>
            <a:r>
              <a:rPr lang="en-US" dirty="0"/>
              <a:t> represents a sequence with no elements</a:t>
            </a:r>
          </a:p>
          <a:p>
            <a:pPr lvl="1"/>
            <a:r>
              <a:rPr lang="en-US" b="1" dirty="0"/>
              <a:t>(cons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(cons X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other elements are represented by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</a:p>
          <a:p>
            <a:r>
              <a:rPr lang="en-US" dirty="0"/>
              <a:t>We've 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definitions.</a:t>
            </a:r>
          </a:p>
          <a:p>
            <a:r>
              <a:rPr lang="en-US" dirty="0"/>
              <a:t>The 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you can get your output in this notation by choosing the language "Beginning Student with List Abbreviations".</a:t>
            </a:r>
          </a:p>
          <a:p>
            <a:r>
              <a:rPr lang="en-US" dirty="0"/>
              <a:t>Internally, lists are represented as singly-linked lists. </a:t>
            </a:r>
          </a:p>
          <a:p>
            <a:r>
              <a:rPr lang="en-US" dirty="0"/>
              <a:t>On output, lists may be notated in </a:t>
            </a:r>
            <a:r>
              <a:rPr lang="en-US" i="1" dirty="0"/>
              <a:t>write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 Notation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(list 11 22 33)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List notation:</a:t>
              </a: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empty))))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Constructor notation:</a:t>
              </a: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(11 22 33)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=    (list 22 33)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(list 11 22 33)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represent info of arbitrary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phone book with many listings</a:t>
            </a:r>
          </a:p>
          <a:p>
            <a:r>
              <a:rPr lang="en-US" dirty="0"/>
              <a:t>a space-invaders game with many invaders</a:t>
            </a:r>
          </a:p>
          <a:p>
            <a:r>
              <a:rPr lang="en-US" dirty="0"/>
              <a:t>a presentation with many slides</a:t>
            </a:r>
          </a:p>
          <a:p>
            <a:endParaRPr lang="en-US" dirty="0"/>
          </a:p>
          <a:p>
            <a:r>
              <a:rPr lang="en-US" dirty="0"/>
              <a:t>Each of these can be represented as a sequence of information items.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There may be better ways for some of these, but we will start with sequences</a:t>
            </a:r>
          </a:p>
          <a:p>
            <a:r>
              <a:rPr lang="en-US" dirty="0"/>
              <a:t>This is our first example of </a:t>
            </a:r>
            <a:r>
              <a:rPr lang="en-US" i="1" dirty="0">
                <a:solidFill>
                  <a:srgbClr val="FF0000"/>
                </a:solidFill>
              </a:rPr>
              <a:t>recursive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 a list, returns true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These are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predicate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returns 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first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X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WHERE: the list is non-empty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its first element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rest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WHERE: the list is non-empty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list of all its elements except the first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>
                <a:cs typeface="Consolas" pitchFamily="49" charset="0"/>
              </a:rPr>
              <a:t>and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lst2  = (list 11 22 33)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(rest  lst2) = (list 22 33)</a:t>
            </a: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simply 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(cons (first l) (rest l)) = 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These 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this point,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Practices 4.1 and 4.2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04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the rest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arithmetic of lists</a:t>
            </a:r>
          </a:p>
          <a:p>
            <a:r>
              <a:rPr lang="en-US" dirty="0"/>
              <a:t>Using the list template</a:t>
            </a:r>
          </a:p>
          <a:p>
            <a:r>
              <a:rPr lang="en-US" dirty="0"/>
              <a:t>Lists of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A Handy Representation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Sequences of data items arise so often that Racket has a standard way of representing them.</a:t>
            </a:r>
          </a:p>
          <a:p>
            <a:r>
              <a:rPr lang="en-US" dirty="0"/>
              <a:t>Sequence information in Racket is represented by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r>
              <a:rPr lang="en-US" dirty="0"/>
              <a:t>We’ll see lots of examples:</a:t>
            </a:r>
          </a:p>
          <a:p>
            <a:pPr lvl="1"/>
            <a:r>
              <a:rPr lang="en-US" dirty="0" err="1"/>
              <a:t>ListOfNumbers</a:t>
            </a:r>
            <a:endParaRPr lang="en-US" dirty="0"/>
          </a:p>
          <a:p>
            <a:pPr lvl="1"/>
            <a:r>
              <a:rPr lang="en-US" dirty="0" err="1"/>
              <a:t>ListOfDigits</a:t>
            </a:r>
            <a:endParaRPr lang="en-US" dirty="0"/>
          </a:p>
          <a:p>
            <a:pPr lvl="1"/>
            <a:r>
              <a:rPr lang="en-US" dirty="0" err="1"/>
              <a:t>ListOfStrings</a:t>
            </a:r>
            <a:endParaRPr lang="en-US" dirty="0"/>
          </a:p>
          <a:p>
            <a:pPr lvl="1"/>
            <a:r>
              <a:rPr lang="en-US" dirty="0" err="1"/>
              <a:t>ListOfBooks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LON)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" y="3543300"/>
            <a:ext cx="54102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List data is a kind of mixed data.  Just as we did in our previous data definitions, the data definitions for lists shows the constructor for each case. </a:t>
            </a:r>
          </a:p>
          <a:p>
            <a:r>
              <a:rPr lang="en-US" dirty="0">
                <a:solidFill>
                  <a:schemeClr val="tx1"/>
                </a:solidFill>
              </a:rPr>
              <a:t>Here we have two constructors: the constant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and the function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A list of numbers (or "LON") is either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or the value built by applying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to a number and another LON.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0887" y="4399402"/>
            <a:ext cx="2209800" cy="2094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There’s no interpretation here because these lists don’t mean anything (yet).  They do not refer to any real-world information.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667000"/>
            <a:ext cx="26670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is built into Racket.  We don’t need a define-structure for it.</a:t>
            </a:r>
          </a:p>
        </p:txBody>
      </p:sp>
    </p:spTree>
    <p:extLst>
      <p:ext uri="{BB962C8B-B14F-4D97-AF65-F5344CB8AC3E}">
        <p14:creationId xmlns:p14="http://schemas.microsoft.com/office/powerpoint/2010/main" val="83164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empty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564" y="3528406"/>
            <a:ext cx="38100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Number LON)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3253" y="4038600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LONs.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LON by the data definition.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LON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LON.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22 (cons 11 empty))</a:t>
            </a:r>
            <a:r>
              <a:rPr lang="en-US" dirty="0">
                <a:solidFill>
                  <a:schemeClr val="tx1"/>
                </a:solidFill>
              </a:rPr>
              <a:t> is a LON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LON.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LOD)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114800"/>
            <a:ext cx="3657600" cy="2362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Let's do it again, this time with digits.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define a Digit to be one of the strings </a:t>
            </a:r>
            <a:r>
              <a:rPr lang="en-US" b="1" dirty="0">
                <a:solidFill>
                  <a:schemeClr val="tx1"/>
                </a:solidFill>
              </a:rPr>
              <a:t>"0"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"1"</a:t>
            </a:r>
            <a:r>
              <a:rPr lang="en-US" dirty="0">
                <a:solidFill>
                  <a:schemeClr val="tx1"/>
                </a:solidFill>
              </a:rPr>
              <a:t>, etc., through </a:t>
            </a:r>
            <a:r>
              <a:rPr lang="en-US" b="1" dirty="0">
                <a:solidFill>
                  <a:schemeClr val="tx1"/>
                </a:solidFill>
              </a:rPr>
              <a:t>"9"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Digits (LOD) is either empty or the cons of a Digit and a List of Digits.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</TotalTime>
  <Words>2101</Words>
  <Application>Microsoft Office PowerPoint</Application>
  <PresentationFormat>On-screen Show (4:3)</PresentationFormat>
  <Paragraphs>280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Lists</vt:lpstr>
      <vt:lpstr>How to represent info of arbitrary size?</vt:lpstr>
      <vt:lpstr>PowerPoint Presentation</vt:lpstr>
      <vt:lpstr>Outline for the rest of this week</vt:lpstr>
      <vt:lpstr>Learning Objectives for this Lesson</vt:lpstr>
      <vt:lpstr>Lists: A Handy Representation for Sequences</vt:lpstr>
      <vt:lpstr>Lists of Numbers</vt:lpstr>
      <vt:lpstr>Examples of LONs</vt:lpstr>
      <vt:lpstr>Lists of Digits</vt:lpstr>
      <vt:lpstr>Examples of LODs</vt:lpstr>
      <vt:lpstr>Lists of Books</vt:lpstr>
      <vt:lpstr>Examples of LOBs</vt:lpstr>
      <vt:lpstr>This data definition is self-referential</vt:lpstr>
      <vt:lpstr>This one is self-referential, too</vt:lpstr>
      <vt:lpstr>How Lists Represent Sequences</vt:lpstr>
      <vt:lpstr>The General Pattern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86</cp:revision>
  <dcterms:created xsi:type="dcterms:W3CDTF">2010-06-24T16:22:15Z</dcterms:created>
  <dcterms:modified xsi:type="dcterms:W3CDTF">2016-08-14T12:33:41Z</dcterms:modified>
</cp:coreProperties>
</file>