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9" r:id="rId3"/>
    <p:sldId id="270" r:id="rId4"/>
    <p:sldId id="272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77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4C8C-5D07-354E-B05A-EA1E245A1C6D}" type="datetimeFigureOut">
              <a:rPr kumimoji="1" lang="zh-CN" altLang="en-US" smtClean="0"/>
              <a:t>2020/3/21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8C90-5755-A040-9EE7-81C9FEA59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30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3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4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4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3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5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3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2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5DBC-ED0A-47B3-8A68-03C7EF66A3C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FC2B-5CE3-49A2-B124-7668B7E36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6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383455"/>
            <a:ext cx="9144000" cy="641782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内核调试相关</a:t>
            </a:r>
            <a:r>
              <a:rPr lang="en-US" altLang="zh-CN" sz="4000" b="1" dirty="0"/>
              <a:t>bug</a:t>
            </a:r>
            <a:r>
              <a:rPr lang="zh-CN" altLang="en-US" sz="4000" b="1" dirty="0"/>
              <a:t>及解决方法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5454" y="1173018"/>
            <a:ext cx="9679709" cy="47752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zh-CN" dirty="0"/>
              <a:t>第一次远程连接可能会失败，可以再运行一次</a:t>
            </a:r>
            <a:r>
              <a:rPr lang="zh-CN" altLang="en-US" dirty="0"/>
              <a:t>连接指令（本次实验是</a:t>
            </a:r>
            <a:r>
              <a:rPr lang="en-US" altLang="zh-CN" dirty="0"/>
              <a:t>target remote localhost:4321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005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383455"/>
            <a:ext cx="9144000" cy="641782"/>
          </a:xfrm>
        </p:spPr>
        <p:txBody>
          <a:bodyPr>
            <a:normAutofit/>
          </a:bodyPr>
          <a:lstStyle/>
          <a:p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5454" y="1173018"/>
            <a:ext cx="9679709" cy="47752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在连接成功后，</a:t>
            </a:r>
            <a:r>
              <a:rPr lang="en-US" altLang="zh-CN" dirty="0"/>
              <a:t>QEMU</a:t>
            </a:r>
            <a:r>
              <a:rPr lang="zh-CN" altLang="en-US" dirty="0"/>
              <a:t>显示如下：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解决方法：这是内存不足的原因，将</a:t>
            </a:r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sudo</a:t>
            </a:r>
            <a:r>
              <a:rPr lang="en-US" altLang="zh-CN" dirty="0">
                <a:latin typeface="+mn-ea"/>
              </a:rPr>
              <a:t> qemu-system-x86_64 -kernel </a:t>
            </a:r>
            <a:r>
              <a:rPr lang="en-US" altLang="zh-CN" dirty="0" err="1">
                <a:latin typeface="+mn-ea"/>
              </a:rPr>
              <a:t>bzImage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initrd</a:t>
            </a:r>
            <a:r>
              <a:rPr lang="en-US" altLang="zh-CN" dirty="0">
                <a:latin typeface="+mn-ea"/>
              </a:rPr>
              <a:t> initrd.img-4.15.6 -append “root=/dev/</a:t>
            </a:r>
            <a:r>
              <a:rPr lang="en-US" altLang="zh-CN" dirty="0" err="1">
                <a:latin typeface="+mn-ea"/>
              </a:rPr>
              <a:t>sda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kgdboc</a:t>
            </a:r>
            <a:r>
              <a:rPr lang="en-US" altLang="zh-CN" dirty="0">
                <a:latin typeface="+mn-ea"/>
              </a:rPr>
              <a:t>=ttyS0,115200 </a:t>
            </a:r>
            <a:r>
              <a:rPr lang="en-US" altLang="zh-CN" dirty="0" err="1">
                <a:latin typeface="+mn-ea"/>
              </a:rPr>
              <a:t>kgdbwait</a:t>
            </a:r>
            <a:r>
              <a:rPr lang="en-US" altLang="zh-CN" dirty="0">
                <a:latin typeface="+mn-ea"/>
              </a:rPr>
              <a:t>” -boot c -</a:t>
            </a:r>
            <a:r>
              <a:rPr lang="en-US" altLang="zh-CN" dirty="0" err="1">
                <a:latin typeface="+mn-ea"/>
              </a:rPr>
              <a:t>hda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busybox.img</a:t>
            </a:r>
            <a:r>
              <a:rPr lang="en-US" altLang="zh-CN" dirty="0">
                <a:latin typeface="+mn-ea"/>
              </a:rPr>
              <a:t> -k </a:t>
            </a:r>
            <a:r>
              <a:rPr lang="en-US" altLang="zh-CN" dirty="0" err="1">
                <a:latin typeface="+mn-ea"/>
              </a:rPr>
              <a:t>en</a:t>
            </a:r>
            <a:r>
              <a:rPr lang="en-US" altLang="zh-CN" dirty="0">
                <a:latin typeface="+mn-ea"/>
              </a:rPr>
              <a:t>-us -m 1024 -serial </a:t>
            </a:r>
            <a:r>
              <a:rPr lang="en-US" altLang="zh-CN" dirty="0" err="1">
                <a:latin typeface="+mn-ea"/>
              </a:rPr>
              <a:t>tcp</a:t>
            </a:r>
            <a:r>
              <a:rPr lang="en-US" altLang="zh-CN" dirty="0">
                <a:latin typeface="+mn-ea"/>
              </a:rPr>
              <a:t>::4321,server  </a:t>
            </a:r>
            <a:r>
              <a:rPr lang="zh-CN" altLang="en-US" dirty="0">
                <a:latin typeface="+mn-ea"/>
              </a:rPr>
              <a:t>指令中的</a:t>
            </a:r>
            <a:r>
              <a:rPr lang="en-US" altLang="zh-CN" dirty="0">
                <a:latin typeface="+mn-ea"/>
              </a:rPr>
              <a:t>-m</a:t>
            </a:r>
            <a:r>
              <a:rPr lang="zh-CN" altLang="en-US" dirty="0">
                <a:latin typeface="+mn-ea"/>
              </a:rPr>
              <a:t>后面的参数提高（</a:t>
            </a:r>
            <a:r>
              <a:rPr lang="en-US" altLang="zh-CN" dirty="0">
                <a:latin typeface="+mn-ea"/>
              </a:rPr>
              <a:t>2048,4096</a:t>
            </a:r>
            <a:r>
              <a:rPr lang="zh-CN" altLang="en-US" dirty="0">
                <a:latin typeface="+mn-ea"/>
              </a:rPr>
              <a:t>等）</a:t>
            </a:r>
            <a:endParaRPr lang="zh-CN" altLang="zh-CN" dirty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B964A-3E4E-45DF-AE66-92878D81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712301"/>
            <a:ext cx="6791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383455"/>
            <a:ext cx="9144000" cy="641782"/>
          </a:xfrm>
        </p:spPr>
        <p:txBody>
          <a:bodyPr>
            <a:normAutofit/>
          </a:bodyPr>
          <a:lstStyle/>
          <a:p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5454" y="1173018"/>
            <a:ext cx="9679709" cy="568498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在连接成功后，</a:t>
            </a:r>
            <a:r>
              <a:rPr lang="en-US" altLang="zh-CN" dirty="0"/>
              <a:t>QEMU</a:t>
            </a:r>
            <a:r>
              <a:rPr lang="zh-CN" altLang="en-US" dirty="0"/>
              <a:t>显示如下，进入</a:t>
            </a:r>
            <a:r>
              <a:rPr lang="en-US" altLang="zh-CN" dirty="0"/>
              <a:t>debug</a:t>
            </a:r>
            <a:r>
              <a:rPr lang="zh-CN" altLang="en-US" dirty="0"/>
              <a:t>状态，但是没有正确在断点断下：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/>
              <a:t>原因：默认的</a:t>
            </a:r>
            <a:r>
              <a:rPr lang="en-US" altLang="zh-CN" dirty="0" err="1"/>
              <a:t>gdb</a:t>
            </a:r>
            <a:r>
              <a:rPr lang="zh-CN" altLang="en-US" dirty="0"/>
              <a:t>可能是</a:t>
            </a:r>
            <a:r>
              <a:rPr lang="en-US" altLang="zh-CN" dirty="0"/>
              <a:t>32</a:t>
            </a:r>
            <a:r>
              <a:rPr lang="zh-CN" altLang="en-US" dirty="0"/>
              <a:t>位，不能用来调试</a:t>
            </a:r>
            <a:r>
              <a:rPr lang="en-US" altLang="zh-CN" dirty="0"/>
              <a:t>64</a:t>
            </a:r>
            <a:r>
              <a:rPr lang="zh-CN" altLang="en-US" dirty="0"/>
              <a:t>位的</a:t>
            </a:r>
            <a:r>
              <a:rPr lang="en-US" altLang="zh-CN" dirty="0"/>
              <a:t>kernel</a:t>
            </a:r>
          </a:p>
          <a:p>
            <a:pPr algn="l">
              <a:lnSpc>
                <a:spcPct val="100000"/>
              </a:lnSpc>
            </a:pPr>
            <a:r>
              <a:rPr lang="zh-CN" altLang="en-US" dirty="0"/>
              <a:t>解决方法：更新</a:t>
            </a:r>
            <a:r>
              <a:rPr lang="en-US" altLang="zh-CN" dirty="0" err="1"/>
              <a:t>gdb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&gt;&gt; </a:t>
            </a:r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gdb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7425ED-4B5C-40D8-8F5B-3ECFB5EB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71" y="3017693"/>
            <a:ext cx="4648200" cy="542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073A8E-B993-4E48-B253-F636B10F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05" y="2035419"/>
            <a:ext cx="4658174" cy="27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1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5454" y="338667"/>
            <a:ext cx="9679709" cy="651933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接上</a:t>
            </a:r>
            <a:r>
              <a:rPr lang="en-US" altLang="zh-CN" dirty="0"/>
              <a:t>.</a:t>
            </a:r>
            <a:r>
              <a:rPr lang="zh-CN" altLang="en-US" dirty="0"/>
              <a:t> 在连接成功后，</a:t>
            </a:r>
            <a:r>
              <a:rPr lang="en-US" altLang="zh-CN" dirty="0"/>
              <a:t>QEMU</a:t>
            </a:r>
            <a:r>
              <a:rPr lang="zh-CN" altLang="en-US" dirty="0"/>
              <a:t>显示如下，进入</a:t>
            </a:r>
            <a:r>
              <a:rPr lang="en-US" altLang="zh-CN" dirty="0"/>
              <a:t>debug</a:t>
            </a:r>
            <a:r>
              <a:rPr lang="zh-CN" altLang="en-US" dirty="0"/>
              <a:t>状态，但是没有正确在断点断下：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/>
              <a:t>另一个原因：命令输入有误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/>
              <a:t>解决方法：错误地方更正为</a:t>
            </a:r>
            <a:r>
              <a:rPr lang="en-US" altLang="zh-CN" dirty="0"/>
              <a:t>root=/dev/</a:t>
            </a:r>
            <a:r>
              <a:rPr lang="en-US" altLang="zh-CN" dirty="0" err="1"/>
              <a:t>sda</a:t>
            </a:r>
            <a:r>
              <a:rPr lang="en-US" altLang="zh-CN" dirty="0"/>
              <a:t> </a:t>
            </a:r>
            <a:r>
              <a:rPr lang="en-US" altLang="zh-CN" dirty="0" err="1"/>
              <a:t>nokaslr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815A7-284E-014E-9F70-30BBC9CC6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7" y="1221073"/>
            <a:ext cx="6996546" cy="44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73" y="383455"/>
            <a:ext cx="9144000" cy="641782"/>
          </a:xfrm>
        </p:spPr>
        <p:txBody>
          <a:bodyPr>
            <a:normAutofit/>
          </a:bodyPr>
          <a:lstStyle/>
          <a:p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5454" y="1173018"/>
            <a:ext cx="9679709" cy="568498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4.</a:t>
            </a:r>
            <a:r>
              <a:rPr lang="zh-CN" altLang="en-US" dirty="0"/>
              <a:t> 有的同学用云主机，那么将无法看到虚拟机</a:t>
            </a:r>
            <a:r>
              <a:rPr lang="en-US" dirty="0" err="1"/>
              <a:t>qemu</a:t>
            </a:r>
            <a:r>
              <a:rPr lang="zh-CN" altLang="en-US" dirty="0"/>
              <a:t>的界面，我们可以通过在</a:t>
            </a:r>
            <a:r>
              <a:rPr lang="en-US" altLang="zh-CN" dirty="0"/>
              <a:t>-</a:t>
            </a:r>
            <a:r>
              <a:rPr lang="en-US" dirty="0"/>
              <a:t>append</a:t>
            </a:r>
            <a:r>
              <a:rPr lang="zh-CN" altLang="en-US" dirty="0"/>
              <a:t>参数里增加</a:t>
            </a:r>
            <a:r>
              <a:rPr lang="en-US" dirty="0"/>
              <a:t>console=ttyS0，</a:t>
            </a:r>
            <a:r>
              <a:rPr lang="zh-CN" altLang="en-US" dirty="0"/>
              <a:t>并设置</a:t>
            </a:r>
            <a:r>
              <a:rPr lang="en-US" dirty="0" err="1"/>
              <a:t>qemu</a:t>
            </a:r>
            <a:r>
              <a:rPr lang="en-US" dirty="0"/>
              <a:t> -</a:t>
            </a:r>
            <a:r>
              <a:rPr lang="en-US" dirty="0" err="1"/>
              <a:t>nographic</a:t>
            </a:r>
            <a:r>
              <a:rPr lang="en-US" dirty="0"/>
              <a:t>，</a:t>
            </a:r>
            <a:r>
              <a:rPr lang="zh-CN" altLang="en-US" dirty="0"/>
              <a:t>就可以在终端里显示</a:t>
            </a:r>
            <a:r>
              <a:rPr lang="en-US" dirty="0" err="1"/>
              <a:t>qemu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 另一个问题是用</a:t>
            </a:r>
            <a:r>
              <a:rPr lang="en-US" altLang="zh-CN" dirty="0" err="1"/>
              <a:t>qemu</a:t>
            </a:r>
            <a:r>
              <a:rPr lang="zh-CN" altLang="en-US" dirty="0"/>
              <a:t>默认的参数调试开始时，系统的内核线程</a:t>
            </a:r>
            <a:r>
              <a:rPr lang="en-US" altLang="zh-CN" dirty="0" err="1"/>
              <a:t>kthreadd</a:t>
            </a:r>
            <a:r>
              <a:rPr lang="zh-CN" altLang="en-US" dirty="0"/>
              <a:t>就已经初始化完毕，也就是说现在已经在</a:t>
            </a:r>
            <a:r>
              <a:rPr lang="en-US" altLang="zh-CN" dirty="0" err="1"/>
              <a:t>start_kernel</a:t>
            </a:r>
            <a:r>
              <a:rPr lang="zh-CN" altLang="en-US" dirty="0"/>
              <a:t>函数里了。若想从一开始加电就启动调试，需要加</a:t>
            </a:r>
            <a:r>
              <a:rPr lang="en-US" altLang="zh-CN" dirty="0"/>
              <a:t>-S</a:t>
            </a:r>
            <a:r>
              <a:rPr lang="zh-CN" altLang="en-US" dirty="0"/>
              <a:t>参数。</a:t>
            </a:r>
            <a:endParaRPr lang="en-US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/>
              <a:t>改进之后的命令参数：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&gt;&gt; </a:t>
            </a:r>
            <a:r>
              <a:rPr lang="en-US" altLang="zh-CN" dirty="0" err="1"/>
              <a:t>sudo</a:t>
            </a:r>
            <a:r>
              <a:rPr lang="en-US" altLang="zh-CN" dirty="0"/>
              <a:t> qemu-system-x86_64 -kernel </a:t>
            </a:r>
            <a:r>
              <a:rPr lang="en-US" altLang="zh-CN" dirty="0" err="1"/>
              <a:t>bzImage</a:t>
            </a:r>
            <a:r>
              <a:rPr lang="en-US" altLang="zh-CN" dirty="0"/>
              <a:t> -</a:t>
            </a:r>
            <a:r>
              <a:rPr lang="en-US" altLang="zh-CN" dirty="0" err="1"/>
              <a:t>initrd</a:t>
            </a:r>
            <a:r>
              <a:rPr lang="en-US" altLang="zh-CN" dirty="0"/>
              <a:t> </a:t>
            </a:r>
            <a:r>
              <a:rPr lang="en-US" altLang="zh-CN" dirty="0" err="1"/>
              <a:t>hellofs</a:t>
            </a:r>
            <a:r>
              <a:rPr lang="en-US" altLang="zh-CN" dirty="0"/>
              <a:t> -append "root=/dev/</a:t>
            </a:r>
            <a:r>
              <a:rPr lang="en-US" altLang="zh-CN" dirty="0" err="1"/>
              <a:t>sda</a:t>
            </a:r>
            <a:r>
              <a:rPr lang="en-US" altLang="zh-CN" dirty="0"/>
              <a:t> </a:t>
            </a:r>
            <a:r>
              <a:rPr lang="en-US" altLang="zh-CN" dirty="0" err="1"/>
              <a:t>rdinit</a:t>
            </a:r>
            <a:r>
              <a:rPr lang="en-US" altLang="zh-CN" dirty="0"/>
              <a:t>=/</a:t>
            </a:r>
            <a:r>
              <a:rPr lang="en-US" altLang="zh-CN" dirty="0" err="1"/>
              <a:t>helloworld</a:t>
            </a:r>
            <a:r>
              <a:rPr lang="en-US" altLang="zh-CN" dirty="0"/>
              <a:t> </a:t>
            </a:r>
            <a:r>
              <a:rPr lang="en-US" altLang="zh-CN" dirty="0" err="1"/>
              <a:t>nokaslr</a:t>
            </a:r>
            <a:r>
              <a:rPr lang="en-US" altLang="zh-CN" dirty="0"/>
              <a:t> </a:t>
            </a:r>
            <a:r>
              <a:rPr lang="en-US" altLang="zh-CN" b="1" dirty="0"/>
              <a:t>console=ttyS0</a:t>
            </a:r>
            <a:r>
              <a:rPr lang="en-US" altLang="zh-CN" dirty="0"/>
              <a:t>" </a:t>
            </a:r>
            <a:r>
              <a:rPr lang="en-US" altLang="zh-CN" b="1" dirty="0"/>
              <a:t>-</a:t>
            </a:r>
            <a:r>
              <a:rPr lang="en-US" altLang="zh-CN" b="1" dirty="0" err="1"/>
              <a:t>nographic</a:t>
            </a:r>
            <a:r>
              <a:rPr lang="en-US" altLang="zh-CN" b="1" dirty="0"/>
              <a:t> </a:t>
            </a:r>
            <a:r>
              <a:rPr lang="en-US" altLang="zh-CN" dirty="0"/>
              <a:t>-boot c -</a:t>
            </a:r>
            <a:r>
              <a:rPr lang="en-US" altLang="zh-CN" dirty="0" err="1"/>
              <a:t>hda</a:t>
            </a:r>
            <a:r>
              <a:rPr lang="en-US" altLang="zh-CN" dirty="0"/>
              <a:t> </a:t>
            </a:r>
            <a:r>
              <a:rPr lang="en-US" altLang="zh-CN" dirty="0" err="1"/>
              <a:t>busybox.img</a:t>
            </a:r>
            <a:r>
              <a:rPr lang="en-US" altLang="zh-CN" dirty="0"/>
              <a:t> -k </a:t>
            </a:r>
            <a:r>
              <a:rPr lang="en-US" altLang="zh-CN" dirty="0" err="1"/>
              <a:t>en</a:t>
            </a:r>
            <a:r>
              <a:rPr lang="en-US" altLang="zh-CN" dirty="0"/>
              <a:t>-us -m 1024 </a:t>
            </a:r>
            <a:r>
              <a:rPr lang="en-US" altLang="zh-CN" b="1" dirty="0"/>
              <a:t>-s -S</a:t>
            </a:r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105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362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</vt:lpstr>
      <vt:lpstr>等线 Light</vt:lpstr>
      <vt:lpstr>Arial</vt:lpstr>
      <vt:lpstr>Office 主题​​</vt:lpstr>
      <vt:lpstr>内核调试相关bug及解决方法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Linux打补丁流程</dc:title>
  <dc:creator>xiangyang liu</dc:creator>
  <cp:lastModifiedBy>Amos Wilson</cp:lastModifiedBy>
  <cp:revision>124</cp:revision>
  <dcterms:created xsi:type="dcterms:W3CDTF">2016-03-08T07:26:36Z</dcterms:created>
  <dcterms:modified xsi:type="dcterms:W3CDTF">2020-03-21T14:12:29Z</dcterms:modified>
</cp:coreProperties>
</file>