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9" r:id="rId5"/>
    <p:sldId id="285" r:id="rId6"/>
    <p:sldId id="311" r:id="rId7"/>
    <p:sldId id="312" r:id="rId8"/>
    <p:sldId id="313" r:id="rId9"/>
    <p:sldId id="310" r:id="rId10"/>
    <p:sldId id="261" r:id="rId11"/>
    <p:sldId id="293" r:id="rId12"/>
    <p:sldId id="314" r:id="rId13"/>
    <p:sldId id="318" r:id="rId14"/>
    <p:sldId id="319" r:id="rId15"/>
    <p:sldId id="316" r:id="rId16"/>
    <p:sldId id="32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48"/>
    <p:restoredTop sz="96281"/>
  </p:normalViewPr>
  <p:slideViewPr>
    <p:cSldViewPr snapToGrid="0" snapToObjects="1">
      <p:cViewPr varScale="1">
        <p:scale>
          <a:sx n="98" d="100"/>
          <a:sy n="98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D14CD-7CE4-4D34-BEE1-4B6A20595C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A4D5F-4370-4553-92CE-B07891636A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 大作业</a:t>
            </a:r>
            <a:r>
              <a:rPr kumimoji="1"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br>
              <a:rPr kumimoji="1"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图像哈希 </a:t>
            </a:r>
            <a:r>
              <a:rPr lang="en-US" altLang="zh-CN" sz="4000" cap="none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Hashing</a:t>
            </a:r>
            <a:endParaRPr kumimoji="1" lang="zh-CN" altLang="en-US" sz="5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2500"/>
          </a:bodyPr>
          <a:lstStyle/>
          <a:p>
            <a:pPr algn="ctr">
              <a:defRPr/>
            </a:pP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吴浩睿</a:t>
            </a:r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 </a:t>
            </a:r>
            <a:endParaRPr lang="en-US" altLang="zh-CN" sz="2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自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Baoli SC" charset="-122"/>
              </a:rPr>
              <a:t>02 2020011063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Baoli SC" charset="-122"/>
            </a:endParaRPr>
          </a:p>
          <a:p>
            <a:pPr algn="ctr"/>
            <a:endParaRPr kumimoji="1" lang="zh-CN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5963" y="1177501"/>
            <a:ext cx="9603275" cy="1049235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二：感知哈希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9692042" cy="4395116"/>
          </a:xfrm>
        </p:spPr>
        <p:txBody>
          <a:bodyPr>
            <a:no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大体算法流程：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文件：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①对源图像的每个图像块做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，选取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x6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的子矩阵，设定基准值为平均值，小于平均值的置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0,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大于平均值的置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，得到一个表示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的字符串，存到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②对查询图像块做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，选取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x6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的子矩阵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根据平均值得到字符串，存到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cpp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文件：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文件的字符串求哈希值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并建表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④根据哈希值查找一些待选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的图像块位置。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⑤根据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矩阵的哈密顿距离从候选图像块中确定最终的位置。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4033" y="212301"/>
            <a:ext cx="9603275" cy="10492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①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DCT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，选取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kumimoji="1"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x6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的子矩阵，设定基准值为平均值，小于平均值的置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大于平均值的置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，得到一个表示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的字符串。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9692042" cy="4395116"/>
          </a:xfrm>
        </p:spPr>
        <p:txBody>
          <a:bodyPr>
            <a:noAutofit/>
          </a:bodyPr>
          <a:lstStyle/>
          <a:p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5" y="1261745"/>
            <a:ext cx="11395075" cy="534035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13" y="536786"/>
            <a:ext cx="9603275" cy="1049235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③根据</a:t>
            </a:r>
            <a:r>
              <a:rPr kumimoji="1"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txt</a:t>
            </a:r>
            <a:r>
              <a:rPr kumimoji="1" lang="zh-CN" altLang="en-US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文件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的字符串求哈希值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9692042" cy="4395116"/>
          </a:xfrm>
        </p:spPr>
        <p:txBody>
          <a:bodyPr>
            <a:noAutofit/>
          </a:bodyPr>
          <a:lstStyle/>
          <a:p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2150110"/>
            <a:ext cx="11786870" cy="377952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13" y="536786"/>
            <a:ext cx="9603275" cy="1049235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③建表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9692042" cy="4395116"/>
          </a:xfrm>
        </p:spPr>
        <p:txBody>
          <a:bodyPr>
            <a:noAutofit/>
          </a:bodyPr>
          <a:lstStyle/>
          <a:p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Z@MBI68W}X2SB4CW]VEQB)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065" y="1990725"/>
            <a:ext cx="7990840" cy="444500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73" y="298026"/>
            <a:ext cx="9603275" cy="1049235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⑤根据哈希值查找对应的候选图像块位置。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0630" y="906145"/>
            <a:ext cx="10234295" cy="5692775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0873" y="298026"/>
            <a:ext cx="9603275" cy="104923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data_test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9045" y="1033145"/>
            <a:ext cx="568325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40575" y="2134870"/>
            <a:ext cx="479488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py</a:t>
            </a:r>
            <a:r>
              <a:rPr lang="zh-CN" altLang="en-US" sz="2800"/>
              <a:t>文件的运行时间：53.322</a:t>
            </a:r>
            <a:r>
              <a:rPr lang="en-US" altLang="zh-CN" sz="2800"/>
              <a:t>s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cpp</a:t>
            </a:r>
            <a:r>
              <a:rPr lang="zh-CN" altLang="en-US" sz="2800"/>
              <a:t>文件的运行时间：</a:t>
            </a:r>
            <a:r>
              <a:rPr lang="en-US" altLang="zh-CN" sz="2800"/>
              <a:t>8.385s</a:t>
            </a:r>
            <a:endParaRPr lang="en-US" altLang="zh-CN" sz="2800"/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基本目标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8490657" cy="4508636"/>
          </a:xfrm>
        </p:spPr>
        <p:txBody>
          <a:bodyPr>
            <a:no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基本目标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对源图像和查询图像块实现基础的哈希算法，对每个查询图像块在哈希表中查找并给出其在源图像的位置。要求每次查询的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复杂度在常数级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，进行实验并给出建立表时哈希值出现冲突的次数。</a:t>
            </a:r>
            <a:endParaRPr kumimoji="1"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图像表示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图像使用一个矩阵来表示，矩阵中的每个元素代表图像上像素的值，本次作业图像均为灰度图，取值范围为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0-255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0477" y="3856383"/>
            <a:ext cx="4436941" cy="249577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81" y="3856383"/>
            <a:ext cx="4436941" cy="249577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025368" y="6381345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RGB</a:t>
            </a:r>
            <a:r>
              <a:rPr lang="zh-CN" altLang="en-US" dirty="0"/>
              <a:t>图像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176072" y="63811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灰度图像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5963" y="1177501"/>
            <a:ext cx="9603275" cy="1049235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9692042" cy="4395116"/>
          </a:xfrm>
        </p:spPr>
        <p:txBody>
          <a:bodyPr>
            <a:no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①从source_g.data和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queryi_g.data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文件中读取出表示图像像素的数据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②对原图像的每一个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小块求哈希值作为存储坐标位置的地址，建立哈希表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（使用链式存储处理散列冲突）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③对查询块求哈希值，从这个地址取出坐标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5963" y="1177501"/>
            <a:ext cx="9603275" cy="1049235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①从source_g.data和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queryi_g.data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文件中读取出表示图像像素的数据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6060" y="2030730"/>
            <a:ext cx="7178040" cy="398272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7383" y="306281"/>
            <a:ext cx="9603275" cy="1049235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②对原图像的每一个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64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×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64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小块求哈希值作为存储坐标位置的地址，建立哈希表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0210" y="1005205"/>
            <a:ext cx="11355070" cy="5371465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5963" y="1177501"/>
            <a:ext cx="9603275" cy="1049235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③对查询块求哈希值，从这个地址取出坐标</a:t>
            </a:r>
            <a:b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6060" y="2148840"/>
            <a:ext cx="6875780" cy="336296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代码运行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581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1610" y="2015490"/>
            <a:ext cx="10259060" cy="415925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58174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512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×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512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×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）的原图像里共有（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n-63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）×（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n-63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=449</a:t>
            </a:r>
            <a:r>
              <a:rPr kumimoji="1"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64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×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64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的小块，建表时要对每一个小块都求一次哈希值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对一个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的小块求哈希值的复杂度是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1"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故建表的总复杂度为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n-63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）×（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n-63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）×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kumimoji="1"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kumimoji="1"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kumimoji="1" lang="en-US" altLang="zh-CN" sz="2400" baseline="30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zoom/>
  </p:transition>
</p:sld>
</file>

<file path=ppt/tags/tag1.xml><?xml version="1.0" encoding="utf-8"?>
<p:tagLst xmlns:p="http://schemas.openxmlformats.org/presentationml/2006/main">
  <p:tag name="KSO_WM_UNIT_PLACING_PICTURE_USER_VIEWPORT" val="{&quot;height&quot;:5434,&quot;width&quot;:5776}"/>
</p:tagLst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0</TotalTime>
  <Words>900</Words>
  <Application>WPS 演示</Application>
  <PresentationFormat>宽屏</PresentationFormat>
  <Paragraphs>77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Baoli SC</vt:lpstr>
      <vt:lpstr>Gill Sans MT</vt:lpstr>
      <vt:lpstr>Arial Unicode MS</vt:lpstr>
      <vt:lpstr>等线 Light</vt:lpstr>
      <vt:lpstr>等线</vt:lpstr>
      <vt:lpstr>Calibri</vt:lpstr>
      <vt:lpstr>华文琥珀</vt:lpstr>
      <vt:lpstr>隶书</vt:lpstr>
      <vt:lpstr>华文细黑</vt:lpstr>
      <vt:lpstr>Times New Roman</vt:lpstr>
      <vt:lpstr>画廊</vt:lpstr>
      <vt:lpstr>数据结构 大作业A 图像哈希 Image Hashing</vt:lpstr>
      <vt:lpstr>基本目标</vt:lpstr>
      <vt:lpstr>图像表示</vt:lpstr>
      <vt:lpstr>算法流程</vt:lpstr>
      <vt:lpstr>①从source_g.data和queryi_g.data文件中读取出表示图像像素的数据</vt:lpstr>
      <vt:lpstr>②对原图像的每一个64×64小块求哈希值作为存储坐标位置的地址，建立哈希表</vt:lpstr>
      <vt:lpstr>③对查询块求哈希值，从这个地址取出坐标 </vt:lpstr>
      <vt:lpstr>代码运行结果</vt:lpstr>
      <vt:lpstr>复杂度分析</vt:lpstr>
      <vt:lpstr>进阶二：感知哈希</vt:lpstr>
      <vt:lpstr>①DCT，选取6x6的子矩阵，设定基准值为平均值，小于平均值的置0大于平均值的置1，得到一个表示01的字符串。</vt:lpstr>
      <vt:lpstr>③根据txt的字符串求哈希值</vt:lpstr>
      <vt:lpstr>③建表</vt:lpstr>
      <vt:lpstr>⑤根据哈希值查找对应的候选图像块位置。</vt:lpstr>
      <vt:lpstr>⑤根据哈希值查找对应的候选图像块位置。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数据结构大作业2  Mesh Segmentation</dc:title>
  <dc:creator>李 梦成</dc:creator>
  <cp:lastModifiedBy>吴</cp:lastModifiedBy>
  <cp:revision>792</cp:revision>
  <dcterms:created xsi:type="dcterms:W3CDTF">2020-12-17T03:05:00Z</dcterms:created>
  <dcterms:modified xsi:type="dcterms:W3CDTF">2022-01-12T13:11:20Z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2D5E20938C894E6FB7EE473F7ACFD731</vt:lpwstr>
  </property>
  <property fmtid="{D5CDD505-2E9C-101B-9397-08002B2CF9AE}" pid="3" name="KSOProductBuildVer">
    <vt:lpwstr>2052-11.1.0.11194</vt:lpwstr>
  </property>
</Properties>
</file>