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8" r:id="rId3"/>
    <p:sldId id="257" r:id="rId4"/>
    <p:sldId id="266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/>
    <p:restoredTop sz="94640"/>
  </p:normalViewPr>
  <p:slideViewPr>
    <p:cSldViewPr snapToGrid="0" snapToObjects="1">
      <p:cViewPr>
        <p:scale>
          <a:sx n="80" d="100"/>
          <a:sy n="80" d="100"/>
        </p:scale>
        <p:origin x="3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3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8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Music-Mike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6077" y="4139225"/>
            <a:ext cx="2472813" cy="1427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Lakshmi Bodapati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Team Manager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(lmb2254)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93114" y="4139225"/>
            <a:ext cx="2472813" cy="14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Harvey Wu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Language Guru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(hw2473)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0151" y="4139225"/>
            <a:ext cx="2472813" cy="14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2060"/>
                </a:solidFill>
              </a:rPr>
              <a:t>Husam</a:t>
            </a:r>
            <a:r>
              <a:rPr lang="en-US" dirty="0" smtClean="0">
                <a:solidFill>
                  <a:srgbClr val="002060"/>
                </a:solidFill>
              </a:rPr>
              <a:t> Abdul-</a:t>
            </a:r>
            <a:r>
              <a:rPr lang="en-US" dirty="0" err="1" smtClean="0">
                <a:solidFill>
                  <a:srgbClr val="002060"/>
                </a:solidFill>
              </a:rPr>
              <a:t>Kafi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System Architect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(hsa2126)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59040" y="4139225"/>
            <a:ext cx="2472813" cy="14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Kaitlin Pet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Tester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(khp2106)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14" y="2077140"/>
            <a:ext cx="749300" cy="1757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5015" y="2077139"/>
            <a:ext cx="749300" cy="17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Motivation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5912" cy="435133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Write a strongly-typed language for expressing musical concepts intuitively for musicians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Build music in terms of tunes, modes and rhythms independently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93" y="1825625"/>
            <a:ext cx="5684874" cy="319774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39183" y="5402562"/>
            <a:ext cx="4945912" cy="126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5759" y="5158304"/>
            <a:ext cx="4469336" cy="488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L</a:t>
            </a:r>
            <a:r>
              <a:rPr lang="en-US" i="1" dirty="0" smtClean="0">
                <a:solidFill>
                  <a:srgbClr val="002060"/>
                </a:solidFill>
                <a:latin typeface="Apple Chancery" charset="0"/>
                <a:ea typeface="Apple Chancery" charset="0"/>
                <a:cs typeface="Apple Chancery" charset="0"/>
              </a:rPr>
              <a:t>ooks good AND sounds good</a:t>
            </a:r>
            <a:endParaRPr lang="en-US" i="1" dirty="0" smtClean="0">
              <a:solidFill>
                <a:srgbClr val="00206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Introduction</a:t>
            </a:r>
            <a:endParaRPr lang="en-US" sz="5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2" y="3596086"/>
            <a:ext cx="9657347" cy="31118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8621" y="1468469"/>
            <a:ext cx="10515600" cy="254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Western music notated on a staff with notes given a duration based on the symbol and pitch based on location on the staff.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Most programming music libraries are unintuitive and complicated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en-US" sz="2800" b="1" dirty="0" smtClean="0">
                <a:solidFill>
                  <a:srgbClr val="002060"/>
                </a:solidFill>
                <a:latin typeface="+mn-lt"/>
              </a:rPr>
              <a:t>usic-mike</a:t>
            </a: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mr-IN" sz="2800" dirty="0" smtClean="0">
                <a:solidFill>
                  <a:srgbClr val="002060"/>
                </a:solidFill>
                <a:latin typeface="+mn-lt"/>
              </a:rPr>
              <a:t>–</a:t>
            </a: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 create music based on varied manipulations of patterns in a modal system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7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454"/>
            <a:ext cx="10515600" cy="285132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98621" y="1468469"/>
            <a:ext cx="10515600" cy="254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Agile Software Development using </a:t>
            </a:r>
            <a:r>
              <a:rPr lang="en-US" sz="2800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en-US" sz="2800" dirty="0" err="1" smtClean="0">
                <a:solidFill>
                  <a:srgbClr val="002060"/>
                </a:solidFill>
                <a:latin typeface="+mn-lt"/>
              </a:rPr>
              <a:t>ithub</a:t>
            </a: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 issues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Feature based rather than module based work distribution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Weekly deadlines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Overview and Features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890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Context-Sensitive Scanner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Type Inference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Immutable Data Types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Polymorphic Functions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Modal-based music manipulation and expression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Easy-to-use musical programming language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Output music to multiple channels with ease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Syntax</a:t>
            </a:r>
            <a:endParaRPr lang="en-US" sz="60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" y="1882709"/>
            <a:ext cx="5594684" cy="165353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98622" y="986675"/>
            <a:ext cx="312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Basic Functionality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6509" y="3211973"/>
            <a:ext cx="6519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Function Declaration &amp; Type Inference</a:t>
            </a:r>
            <a:endParaRPr lang="en-US" sz="28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447589" y="986675"/>
            <a:ext cx="304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Complex Example</a:t>
            </a:r>
            <a:endParaRPr lang="en-US" sz="28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138652"/>
            <a:ext cx="2667000" cy="232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5" y="1893046"/>
            <a:ext cx="5975769" cy="3963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47" y="4283031"/>
            <a:ext cx="2359060" cy="19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Compiler Architecture</a:t>
            </a:r>
            <a:endParaRPr lang="en-US" sz="6000" dirty="0"/>
          </a:p>
        </p:txBody>
      </p:sp>
      <p:sp>
        <p:nvSpPr>
          <p:cNvPr id="4" name="Rounded Rectangle 3"/>
          <p:cNvSpPr/>
          <p:nvPr/>
        </p:nvSpPr>
        <p:spPr>
          <a:xfrm>
            <a:off x="3839210" y="1690800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7155" y="2127218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46884" y="1690800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94829" y="2127218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963084" y="1690799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111029" y="2127217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63084" y="3105504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91604" y="2716999"/>
            <a:ext cx="0" cy="2668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111029" y="3541922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346884" y="3148941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4829" y="3585359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839210" y="3148941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98146" y="1823580"/>
            <a:ext cx="132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music-mike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program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05392" y="1942551"/>
            <a:ext cx="9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Scanner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5089" y="1913726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Parser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56072" y="1962080"/>
            <a:ext cx="107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Inference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42827" y="3335229"/>
            <a:ext cx="89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Semant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0898" y="3409596"/>
            <a:ext cx="101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Codegen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46884" y="5831679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963084" y="4512522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111029" y="4851414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346884" y="4496949"/>
            <a:ext cx="1468582" cy="872837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40188" y="611246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CFugue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76031" y="4543968"/>
            <a:ext cx="126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Music-mike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Standard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Library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3835" y="474870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Object Files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9463" y="3409596"/>
            <a:ext cx="92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LLVM IR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5222" y="4748701"/>
            <a:ext cx="128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Executables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839326" y="4398536"/>
            <a:ext cx="5171228" cy="2411337"/>
          </a:xfrm>
          <a:prstGeom prst="roundRect">
            <a:avLst>
              <a:gd name="adj" fmla="val 28349"/>
            </a:avLst>
          </a:prstGeom>
          <a:solidFill>
            <a:srgbClr val="002060">
              <a:alpha val="23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60819" y="5758616"/>
            <a:ext cx="1564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External Music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Library Linking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348" y="4470089"/>
            <a:ext cx="2055275" cy="92655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90605" y="4748701"/>
            <a:ext cx="16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Midi Music 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493492" y="4999738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 flipH="1" flipV="1">
            <a:off x="5255192" y="5560472"/>
            <a:ext cx="904655" cy="55199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3839210" y="4512522"/>
            <a:ext cx="1505288" cy="867559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573500" y="4178558"/>
            <a:ext cx="1" cy="2749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987155" y="5030114"/>
            <a:ext cx="665018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27348" y="1654779"/>
            <a:ext cx="2055275" cy="926555"/>
          </a:xfrm>
          <a:prstGeom prst="roundRect">
            <a:avLst/>
          </a:prstGeom>
          <a:solidFill>
            <a:srgbClr val="002060">
              <a:alpha val="5000"/>
            </a:srgbClr>
          </a:solidFill>
          <a:ln>
            <a:solidFill>
              <a:srgbClr val="002060"/>
            </a:solidFill>
          </a:ln>
          <a:effectLst>
            <a:outerShdw blurRad="50800" dist="76200" dir="5400000" algn="t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157784" y="1638914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105686" y="3105392"/>
            <a:ext cx="6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SAST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Testing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Fail Testing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Assignment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Blocks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Types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Control Flow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01" y="1690688"/>
            <a:ext cx="5525829" cy="4373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8" y="493342"/>
            <a:ext cx="455872" cy="10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002060"/>
                </a:solidFill>
              </a:rPr>
              <a:t>Demo</a:t>
            </a:r>
            <a:endParaRPr lang="en-US" sz="8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2803948"/>
            <a:ext cx="455872" cy="106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9807" y="2803948"/>
            <a:ext cx="455872" cy="10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197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Calibri</vt:lpstr>
      <vt:lpstr>Calibri Light</vt:lpstr>
      <vt:lpstr>Mangal</vt:lpstr>
      <vt:lpstr>Arial</vt:lpstr>
      <vt:lpstr>Office Theme</vt:lpstr>
      <vt:lpstr>Music-Mike</vt:lpstr>
      <vt:lpstr>Motivation</vt:lpstr>
      <vt:lpstr>Introduction</vt:lpstr>
      <vt:lpstr>Project Planning</vt:lpstr>
      <vt:lpstr>Overview and Features</vt:lpstr>
      <vt:lpstr>Syntax</vt:lpstr>
      <vt:lpstr>Compiler Architecture</vt:lpstr>
      <vt:lpstr>Testing</vt:lpstr>
      <vt:lpstr>Demo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Music-Mike</dc:title>
  <dc:creator>Microsoft Office User</dc:creator>
  <cp:lastModifiedBy>Microsoft Office User</cp:lastModifiedBy>
  <cp:revision>23</cp:revision>
  <cp:lastPrinted>2017-05-10T23:22:53Z</cp:lastPrinted>
  <dcterms:created xsi:type="dcterms:W3CDTF">2017-05-10T20:19:15Z</dcterms:created>
  <dcterms:modified xsi:type="dcterms:W3CDTF">2017-05-11T00:46:29Z</dcterms:modified>
</cp:coreProperties>
</file>