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24" r:id="rId2"/>
    <p:sldId id="409" r:id="rId3"/>
    <p:sldId id="264" r:id="rId4"/>
    <p:sldId id="554" r:id="rId5"/>
    <p:sldId id="528" r:id="rId6"/>
    <p:sldId id="555" r:id="rId7"/>
    <p:sldId id="524" r:id="rId8"/>
    <p:sldId id="552" r:id="rId9"/>
    <p:sldId id="525" r:id="rId10"/>
    <p:sldId id="529" r:id="rId11"/>
    <p:sldId id="556" r:id="rId12"/>
    <p:sldId id="553" r:id="rId13"/>
    <p:sldId id="557" r:id="rId14"/>
    <p:sldId id="558" r:id="rId15"/>
    <p:sldId id="530" r:id="rId16"/>
    <p:sldId id="532" r:id="rId17"/>
    <p:sldId id="526" r:id="rId18"/>
    <p:sldId id="559" r:id="rId19"/>
    <p:sldId id="560" r:id="rId20"/>
    <p:sldId id="531" r:id="rId21"/>
    <p:sldId id="561" r:id="rId22"/>
    <p:sldId id="562" r:id="rId23"/>
    <p:sldId id="535" r:id="rId24"/>
    <p:sldId id="563" r:id="rId25"/>
    <p:sldId id="564" r:id="rId26"/>
    <p:sldId id="511" r:id="rId27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3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15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318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666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83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45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271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745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28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25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669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43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路由基本应用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35812"/>
            <a:ext cx="5040560" cy="97004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网站多主机应用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2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72819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多主机应用</a:t>
            </a: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275856" y="1923678"/>
            <a:ext cx="5264405" cy="936103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当一个网站比较庞大的时候，每个模块就是一个独立的网站，所有子模块的网站都对应着独立的服务器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0896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35812"/>
            <a:ext cx="5040560" cy="97004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网站多路径应用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53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440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多路径应用</a:t>
            </a: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275856" y="1923678"/>
            <a:ext cx="5544616" cy="936103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当一个网站不是大的时候，同样具备多个模块，每个模块只是网站下的子文件夹，所有的模块都共有一个服务器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9438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路由介绍和基本使用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87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总体框架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3657C4-91FE-4232-868E-6FED083DD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189" y="706638"/>
            <a:ext cx="5256584" cy="3946248"/>
          </a:xfrm>
          <a:prstGeom prst="rect">
            <a:avLst/>
          </a:prstGeom>
        </p:spPr>
      </p:pic>
      <p:pic>
        <p:nvPicPr>
          <p:cNvPr id="9" name="Picture 4" descr="讲课 的图像结果">
            <a:extLst>
              <a:ext uri="{FF2B5EF4-FFF2-40B4-BE49-F238E27FC236}">
                <a16:creationId xmlns:a16="http://schemas.microsoft.com/office/drawing/2014/main" id="{C4B7F055-6738-4C38-9C15-3816BFBAB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B7D8BA3-7B17-452E-B40B-C598220A4F82}"/>
              </a:ext>
            </a:extLst>
          </p:cNvPr>
          <p:cNvSpPr/>
          <p:nvPr/>
        </p:nvSpPr>
        <p:spPr>
          <a:xfrm rot="19074000">
            <a:off x="4749020" y="2528154"/>
            <a:ext cx="1684755" cy="1366543"/>
          </a:xfrm>
          <a:prstGeom prst="rect">
            <a:avLst/>
          </a:prstGeom>
          <a:solidFill>
            <a:schemeClr val="accent1">
              <a:alpha val="5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0411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0801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274839" y="2139702"/>
            <a:ext cx="5400600" cy="105567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根据用户访问提供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列表中匹配，如果匹配上，去执行相应的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中的函数，如果匹配不上，返回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658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8640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8C9789BA-4700-4EB7-875F-F5F588E9816D}"/>
              </a:ext>
            </a:extLst>
          </p:cNvPr>
          <p:cNvSpPr/>
          <p:nvPr/>
        </p:nvSpPr>
        <p:spPr bwMode="auto">
          <a:xfrm>
            <a:off x="3347864" y="2139702"/>
            <a:ext cx="4930051" cy="63145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</a:p>
        </p:txBody>
      </p:sp>
    </p:spTree>
    <p:extLst>
      <p:ext uri="{BB962C8B-B14F-4D97-AF65-F5344CB8AC3E}">
        <p14:creationId xmlns:p14="http://schemas.microsoft.com/office/powerpoint/2010/main" val="31797424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06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8640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8C9789BA-4700-4EB7-875F-F5F588E9816D}"/>
              </a:ext>
            </a:extLst>
          </p:cNvPr>
          <p:cNvSpPr/>
          <p:nvPr/>
        </p:nvSpPr>
        <p:spPr bwMode="auto">
          <a:xfrm>
            <a:off x="3347864" y="2139702"/>
            <a:ext cx="4930051" cy="63145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路由结合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</a:p>
        </p:txBody>
      </p:sp>
    </p:spTree>
    <p:extLst>
      <p:ext uri="{BB962C8B-B14F-4D97-AF65-F5344CB8AC3E}">
        <p14:creationId xmlns:p14="http://schemas.microsoft.com/office/powerpoint/2010/main" val="11461849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15083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A3630F4-AC97-40A9-BBE1-1478381C1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922975"/>
            <a:ext cx="5256584" cy="394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744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35812"/>
            <a:ext cx="5040560" cy="97004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传值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3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8640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8C9789BA-4700-4EB7-875F-F5F588E9816D}"/>
              </a:ext>
            </a:extLst>
          </p:cNvPr>
          <p:cNvSpPr/>
          <p:nvPr/>
        </p:nvSpPr>
        <p:spPr bwMode="auto">
          <a:xfrm>
            <a:off x="3347864" y="2139702"/>
            <a:ext cx="4930051" cy="63145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传值</a:t>
            </a:r>
          </a:p>
        </p:txBody>
      </p:sp>
    </p:spTree>
    <p:extLst>
      <p:ext uri="{BB962C8B-B14F-4D97-AF65-F5344CB8AC3E}">
        <p14:creationId xmlns:p14="http://schemas.microsoft.com/office/powerpoint/2010/main" val="29935590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62805"/>
            <a:ext cx="5112568" cy="91605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中查询字符串传值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33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HTTPRequest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两种请求</a:t>
            </a: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635896" y="1399661"/>
            <a:ext cx="3672408" cy="53614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GET---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从服务器上获取数据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1EA8A6DC-08B2-4509-AD36-012FCA9BD1A5}"/>
              </a:ext>
            </a:extLst>
          </p:cNvPr>
          <p:cNvSpPr/>
          <p:nvPr/>
        </p:nvSpPr>
        <p:spPr bwMode="auto">
          <a:xfrm>
            <a:off x="3648926" y="2303679"/>
            <a:ext cx="3672408" cy="53614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 ---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向服务器上传递数据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9742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8640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8C9789BA-4700-4EB7-875F-F5F588E9816D}"/>
              </a:ext>
            </a:extLst>
          </p:cNvPr>
          <p:cNvSpPr/>
          <p:nvPr/>
        </p:nvSpPr>
        <p:spPr bwMode="auto">
          <a:xfrm>
            <a:off x="3347864" y="2139702"/>
            <a:ext cx="4930051" cy="63145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使用查询字符串传值</a:t>
            </a:r>
          </a:p>
        </p:txBody>
      </p:sp>
    </p:spTree>
    <p:extLst>
      <p:ext uri="{BB962C8B-B14F-4D97-AF65-F5344CB8AC3E}">
        <p14:creationId xmlns:p14="http://schemas.microsoft.com/office/powerpoint/2010/main" val="2596252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7"/>
            <a:ext cx="5112568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re_path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2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5" y="195486"/>
            <a:ext cx="352839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re_path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id="{F94FC94F-989A-4E50-8F05-0465A9A5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id="{8F664948-9218-47FE-A680-CF27C527EF89}"/>
              </a:ext>
            </a:extLst>
          </p:cNvPr>
          <p:cNvSpPr/>
          <p:nvPr/>
        </p:nvSpPr>
        <p:spPr bwMode="auto">
          <a:xfrm>
            <a:off x="3347864" y="2092140"/>
            <a:ext cx="5086509" cy="959219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re_path :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使用正则表达式方式校验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4492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282714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网站多主机的使用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23263F-4F43-4267-8A8E-C664FA344D71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6428153-CCA2-4CBF-B147-E243ABBB01D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5B3E24FD-CD05-4B64-892B-C3E02C03647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8DB24D-3B63-4EE5-B880-C8588652E8D0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753D2A-40BA-4007-BA8C-F2A67E5F8B65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网站多路径的使用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2A960E1-FE5A-45D6-A15F-0E38F3E1C23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F966EF69-DFF0-41EA-8C61-1E3B8D86DC70}"/>
              </a:ext>
            </a:extLst>
          </p:cNvPr>
          <p:cNvGrpSpPr/>
          <p:nvPr/>
        </p:nvGrpSpPr>
        <p:grpSpPr>
          <a:xfrm>
            <a:off x="2339753" y="3147814"/>
            <a:ext cx="894259" cy="523220"/>
            <a:chOff x="2215144" y="927951"/>
            <a:chExt cx="1244730" cy="959254"/>
          </a:xfrm>
        </p:grpSpPr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432A76BD-2F59-455F-AB88-32779D44FD34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7" name="文本框 9">
              <a:extLst>
                <a:ext uri="{FF2B5EF4-FFF2-40B4-BE49-F238E27FC236}">
                  <a16:creationId xmlns:a16="http://schemas.microsoft.com/office/drawing/2014/main" id="{94564707-F80C-4652-AFC9-EAF75D61FD66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69BB3FB-B4C8-48CC-93B7-138CA74319F0}"/>
              </a:ext>
            </a:extLst>
          </p:cNvPr>
          <p:cNvGrpSpPr/>
          <p:nvPr/>
        </p:nvGrpSpPr>
        <p:grpSpPr>
          <a:xfrm>
            <a:off x="3019006" y="3161125"/>
            <a:ext cx="3857250" cy="459690"/>
            <a:chOff x="4315150" y="953426"/>
            <a:chExt cx="3857250" cy="54005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BCD3E31-047A-4688-B401-58AF4C2E0CC8}"/>
                </a:ext>
              </a:extLst>
            </p:cNvPr>
            <p:cNvSpPr/>
            <p:nvPr/>
          </p:nvSpPr>
          <p:spPr>
            <a:xfrm>
              <a:off x="4690034" y="1043224"/>
              <a:ext cx="282714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路由介绍和基本使用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43B19987-BF22-433D-976F-99A8843FAD3F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9404832-859C-4379-85C5-DC72953BDC89}"/>
              </a:ext>
            </a:extLst>
          </p:cNvPr>
          <p:cNvGrpSpPr/>
          <p:nvPr/>
        </p:nvGrpSpPr>
        <p:grpSpPr>
          <a:xfrm>
            <a:off x="2339753" y="3723878"/>
            <a:ext cx="894259" cy="523220"/>
            <a:chOff x="2215144" y="927951"/>
            <a:chExt cx="1244730" cy="959254"/>
          </a:xfrm>
        </p:grpSpPr>
        <p:sp>
          <p:nvSpPr>
            <p:cNvPr id="32" name="平行四边形 31">
              <a:extLst>
                <a:ext uri="{FF2B5EF4-FFF2-40B4-BE49-F238E27FC236}">
                  <a16:creationId xmlns:a16="http://schemas.microsoft.com/office/drawing/2014/main" id="{D4F323FC-2F7C-4F3C-A940-4246678A691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3" name="文本框 9">
              <a:extLst>
                <a:ext uri="{FF2B5EF4-FFF2-40B4-BE49-F238E27FC236}">
                  <a16:creationId xmlns:a16="http://schemas.microsoft.com/office/drawing/2014/main" id="{83EDBD72-F6EF-4E94-96B4-64C7A18C2192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8A7347B-0407-46A6-84C6-F1B6DC657B22}"/>
              </a:ext>
            </a:extLst>
          </p:cNvPr>
          <p:cNvGrpSpPr/>
          <p:nvPr/>
        </p:nvGrpSpPr>
        <p:grpSpPr>
          <a:xfrm>
            <a:off x="3019006" y="3730533"/>
            <a:ext cx="3857250" cy="459690"/>
            <a:chOff x="4315150" y="953426"/>
            <a:chExt cx="3857250" cy="54005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FE18FDB-D47D-498C-AA61-78BDC4B97D04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路由应用案例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F5F80E1D-74F5-4C60-A413-F17ED91AC30F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523220"/>
            <a:chOff x="2215144" y="927951"/>
            <a:chExt cx="1244730" cy="959254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282714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传值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07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使用查询字符串传值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23263F-4F43-4267-8A8E-C664FA344D71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6428153-CCA2-4CBF-B147-E243ABBB01D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5B3E24FD-CD05-4B64-892B-C3E02C03647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08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8DB24D-3B63-4EE5-B880-C8588652E8D0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753D2A-40BA-4007-BA8C-F2A67E5F8B65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re_path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2A960E1-FE5A-45D6-A15F-0E38F3E1C23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70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35812"/>
            <a:ext cx="5040560" cy="97004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15083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你是这样认为的吗？</a:t>
            </a: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334572" y="2211710"/>
            <a:ext cx="5264405" cy="72008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就是域名？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8580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275856" y="4155926"/>
            <a:ext cx="4824536" cy="43204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是获取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上资源的标准路径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ss0.baidu.com/6ONWsjip0QIZ8tyhnq/it/u=2662832592,2166815900&amp;fm=173&amp;app=25&amp;f=JPEG?w=480&amp;h=360&amp;s=BF887923071257C84C48F9DF010080B1">
            <a:extLst>
              <a:ext uri="{FF2B5EF4-FFF2-40B4-BE49-F238E27FC236}">
                <a16:creationId xmlns:a16="http://schemas.microsoft.com/office/drawing/2014/main" id="{26954432-E7C1-4127-AAD9-17DBE3C00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31590"/>
            <a:ext cx="3438128" cy="257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628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3681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203848" y="1602763"/>
            <a:ext cx="5264405" cy="504056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http://www.youku.com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6BFC5670-C502-42B3-8F87-99551A4E28C9}"/>
              </a:ext>
            </a:extLst>
          </p:cNvPr>
          <p:cNvSpPr/>
          <p:nvPr/>
        </p:nvSpPr>
        <p:spPr bwMode="auto">
          <a:xfrm>
            <a:off x="3209945" y="2214831"/>
            <a:ext cx="5256585" cy="504056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https://182.10.20.22</a:t>
            </a: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4277444D-084E-4880-9810-B6D771BC0A27}"/>
              </a:ext>
            </a:extLst>
          </p:cNvPr>
          <p:cNvSpPr/>
          <p:nvPr/>
        </p:nvSpPr>
        <p:spPr bwMode="auto">
          <a:xfrm>
            <a:off x="3203849" y="2847737"/>
            <a:ext cx="5256584" cy="504056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https://www.jianshu.com/p/831bf6c8af4f</a:t>
            </a: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64EC9C41-4C45-42C1-81ED-D03C890ED448}"/>
              </a:ext>
            </a:extLst>
          </p:cNvPr>
          <p:cNvSpPr/>
          <p:nvPr/>
        </p:nvSpPr>
        <p:spPr bwMode="auto">
          <a:xfrm>
            <a:off x="3209945" y="3459805"/>
            <a:ext cx="5250487" cy="504056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ftp://120.8.34.90/book/sqlserver.pdf</a:t>
            </a:r>
          </a:p>
        </p:txBody>
      </p:sp>
    </p:spTree>
    <p:extLst>
      <p:ext uri="{BB962C8B-B14F-4D97-AF65-F5344CB8AC3E}">
        <p14:creationId xmlns:p14="http://schemas.microsoft.com/office/powerpoint/2010/main" val="3124508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1521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203848" y="2211710"/>
            <a:ext cx="5409528" cy="2304256"/>
          </a:xfrm>
          <a:prstGeom prst="roundRect">
            <a:avLst>
              <a:gd name="adj" fmla="val 390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：代表的是访问的协议，一般为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 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：主机名，域名，比如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www.baidu.com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：端口号。当你访问一个网站的时候，浏览器默认使用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端口。 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：查找路径。比如：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www.jianshu.com/trending/now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，后面的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trending/now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 是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query-string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：查询字符串，比如：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www.baidu.com/s?wd=python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，后面的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wd=python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就是查 询字符串。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13">
            <a:extLst>
              <a:ext uri="{FF2B5EF4-FFF2-40B4-BE49-F238E27FC236}">
                <a16:creationId xmlns:a16="http://schemas.microsoft.com/office/drawing/2014/main" id="{EE58DDAB-04A2-4AA6-A16C-71D315DC0C38}"/>
              </a:ext>
            </a:extLst>
          </p:cNvPr>
          <p:cNvSpPr/>
          <p:nvPr/>
        </p:nvSpPr>
        <p:spPr bwMode="auto">
          <a:xfrm>
            <a:off x="3203848" y="1347614"/>
            <a:ext cx="5264405" cy="54318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scheme://host:port/path/?query-string=xxx</a:t>
            </a:r>
          </a:p>
        </p:txBody>
      </p:sp>
    </p:spTree>
    <p:extLst>
      <p:ext uri="{BB962C8B-B14F-4D97-AF65-F5344CB8AC3E}">
        <p14:creationId xmlns:p14="http://schemas.microsoft.com/office/powerpoint/2010/main" val="27948707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23965</TotalTime>
  <Words>2310</Words>
  <Application>Microsoft Office PowerPoint</Application>
  <PresentationFormat>全屏显示(16:9)</PresentationFormat>
  <Paragraphs>212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391</cp:revision>
  <dcterms:created xsi:type="dcterms:W3CDTF">2015-12-11T17:46:17Z</dcterms:created>
  <dcterms:modified xsi:type="dcterms:W3CDTF">2018-12-16T12:18:03Z</dcterms:modified>
</cp:coreProperties>
</file>