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24" r:id="rId2"/>
    <p:sldId id="409" r:id="rId3"/>
    <p:sldId id="264" r:id="rId4"/>
    <p:sldId id="528" r:id="rId5"/>
    <p:sldId id="555" r:id="rId6"/>
    <p:sldId id="524" r:id="rId7"/>
    <p:sldId id="565" r:id="rId8"/>
    <p:sldId id="566" r:id="rId9"/>
    <p:sldId id="567" r:id="rId10"/>
    <p:sldId id="568" r:id="rId11"/>
    <p:sldId id="529" r:id="rId12"/>
    <p:sldId id="552" r:id="rId13"/>
    <p:sldId id="556" r:id="rId14"/>
    <p:sldId id="569" r:id="rId15"/>
    <p:sldId id="553" r:id="rId16"/>
    <p:sldId id="557" r:id="rId17"/>
    <p:sldId id="558" r:id="rId18"/>
    <p:sldId id="570" r:id="rId19"/>
    <p:sldId id="530" r:id="rId20"/>
    <p:sldId id="532" r:id="rId21"/>
    <p:sldId id="526" r:id="rId22"/>
    <p:sldId id="559" r:id="rId23"/>
    <p:sldId id="560" r:id="rId24"/>
    <p:sldId id="571" r:id="rId25"/>
    <p:sldId id="572" r:id="rId26"/>
    <p:sldId id="574" r:id="rId27"/>
    <p:sldId id="575" r:id="rId28"/>
  </p:sldIdLst>
  <p:sldSz cx="9144000" cy="5143500" type="screen16x9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992DB"/>
    <a:srgbClr val="F79600"/>
    <a:srgbClr val="005DA2"/>
    <a:srgbClr val="006600"/>
    <a:srgbClr val="66FF99"/>
    <a:srgbClr val="F6F6F6"/>
    <a:srgbClr val="FF6699"/>
    <a:srgbClr val="FDFDFD"/>
    <a:srgbClr val="0F1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0148" autoAdjust="0"/>
  </p:normalViewPr>
  <p:slideViewPr>
    <p:cSldViewPr>
      <p:cViewPr varScale="1">
        <p:scale>
          <a:sx n="119" d="100"/>
          <a:sy n="119" d="100"/>
        </p:scale>
        <p:origin x="450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715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3537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4318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161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3451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6663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8392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1147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45707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2778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6832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56065"/>
            <a:ext cx="5040560" cy="92953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基本应用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83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演示：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923928" y="2283718"/>
            <a:ext cx="3312368" cy="432048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展示所有的学生信息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57997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35812"/>
            <a:ext cx="5040560" cy="97004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加载静态文件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24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3681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静态文件</a:t>
            </a:r>
          </a:p>
        </p:txBody>
      </p:sp>
      <p:sp>
        <p:nvSpPr>
          <p:cNvPr id="4" name="圆角矩形 13">
            <a:extLst>
              <a:ext uri="{FF2B5EF4-FFF2-40B4-BE49-F238E27FC236}">
                <a16:creationId xmlns:a16="http://schemas.microsoft.com/office/drawing/2014/main" id="{B037F322-70BA-475B-B582-1D5A799CFC3C}"/>
              </a:ext>
            </a:extLst>
          </p:cNvPr>
          <p:cNvSpPr/>
          <p:nvPr/>
        </p:nvSpPr>
        <p:spPr bwMode="auto">
          <a:xfrm>
            <a:off x="3275856" y="2159196"/>
            <a:ext cx="5264405" cy="700585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静态文件：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文件中所需的文件，比如图片、视频、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等文件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508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72819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4" name="圆角矩形 13">
            <a:extLst>
              <a:ext uri="{FF2B5EF4-FFF2-40B4-BE49-F238E27FC236}">
                <a16:creationId xmlns:a16="http://schemas.microsoft.com/office/drawing/2014/main" id="{B037F322-70BA-475B-B582-1D5A799CFC3C}"/>
              </a:ext>
            </a:extLst>
          </p:cNvPr>
          <p:cNvSpPr/>
          <p:nvPr/>
        </p:nvSpPr>
        <p:spPr bwMode="auto">
          <a:xfrm>
            <a:off x="3275856" y="1923678"/>
            <a:ext cx="5264405" cy="936103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使用静态文件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0896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3" y="195486"/>
            <a:ext cx="215083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STATICFILES_DIRS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>
            <a:extLst>
              <a:ext uri="{FF2B5EF4-FFF2-40B4-BE49-F238E27FC236}">
                <a16:creationId xmlns:a16="http://schemas.microsoft.com/office/drawing/2014/main" id="{B037F322-70BA-475B-B582-1D5A799CFC3C}"/>
              </a:ext>
            </a:extLst>
          </p:cNvPr>
          <p:cNvSpPr/>
          <p:nvPr/>
        </p:nvSpPr>
        <p:spPr bwMode="auto">
          <a:xfrm>
            <a:off x="3203848" y="2159196"/>
            <a:ext cx="5336413" cy="700585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STATICFILES_DIRS  : 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静态文件的路径列表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8993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35812"/>
            <a:ext cx="5040560" cy="97004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STATIC_URL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53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44016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STATIC_URL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>
            <a:extLst>
              <a:ext uri="{FF2B5EF4-FFF2-40B4-BE49-F238E27FC236}">
                <a16:creationId xmlns:a16="http://schemas.microsoft.com/office/drawing/2014/main" id="{B037F322-70BA-475B-B582-1D5A799CFC3C}"/>
              </a:ext>
            </a:extLst>
          </p:cNvPr>
          <p:cNvSpPr/>
          <p:nvPr/>
        </p:nvSpPr>
        <p:spPr bwMode="auto">
          <a:xfrm>
            <a:off x="3275856" y="1923678"/>
            <a:ext cx="5544616" cy="936103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让用户直接通过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访问静态文件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9438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静态文件案例演示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87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3681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静态文件</a:t>
            </a:r>
          </a:p>
        </p:txBody>
      </p:sp>
      <p:sp>
        <p:nvSpPr>
          <p:cNvPr id="4" name="圆角矩形 13">
            <a:extLst>
              <a:ext uri="{FF2B5EF4-FFF2-40B4-BE49-F238E27FC236}">
                <a16:creationId xmlns:a16="http://schemas.microsoft.com/office/drawing/2014/main" id="{B037F322-70BA-475B-B582-1D5A799CFC3C}"/>
              </a:ext>
            </a:extLst>
          </p:cNvPr>
          <p:cNvSpPr/>
          <p:nvPr/>
        </p:nvSpPr>
        <p:spPr bwMode="auto">
          <a:xfrm>
            <a:off x="3275856" y="2159196"/>
            <a:ext cx="5264405" cy="700585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静态文件：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文件中所需的文件，比如图片、视频、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等文件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9202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65618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登录页面效果</a:t>
            </a:r>
          </a:p>
        </p:txBody>
      </p:sp>
      <p:pic>
        <p:nvPicPr>
          <p:cNvPr id="9" name="Picture 4" descr="讲课 的图像结果">
            <a:extLst>
              <a:ext uri="{FF2B5EF4-FFF2-40B4-BE49-F238E27FC236}">
                <a16:creationId xmlns:a16="http://schemas.microsoft.com/office/drawing/2014/main" id="{C4B7F055-6738-4C38-9C15-3816BFBAB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C86A5B5-6C72-46C4-A951-ED591D847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4" y="843558"/>
            <a:ext cx="9144000" cy="393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411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3" y="195486"/>
            <a:ext cx="215083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MVT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A3630F4-AC97-40A9-BBE1-1478381C1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987574"/>
            <a:ext cx="5256584" cy="394624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55DF354-9A80-4B6B-A0E0-976D5C04B30E}"/>
              </a:ext>
            </a:extLst>
          </p:cNvPr>
          <p:cNvSpPr/>
          <p:nvPr/>
        </p:nvSpPr>
        <p:spPr>
          <a:xfrm rot="19262616">
            <a:off x="4529073" y="1657482"/>
            <a:ext cx="4362888" cy="1990823"/>
          </a:xfrm>
          <a:prstGeom prst="rect">
            <a:avLst/>
          </a:prstGeom>
          <a:solidFill>
            <a:schemeClr val="accent1">
              <a:alpha val="54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6744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8002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使用的静态文件</a:t>
            </a:r>
          </a:p>
        </p:txBody>
      </p:sp>
      <p:sp>
        <p:nvSpPr>
          <p:cNvPr id="4" name="圆角矩形 13">
            <a:extLst>
              <a:ext uri="{FF2B5EF4-FFF2-40B4-BE49-F238E27FC236}">
                <a16:creationId xmlns:a16="http://schemas.microsoft.com/office/drawing/2014/main" id="{B037F322-70BA-475B-B582-1D5A799CFC3C}"/>
              </a:ext>
            </a:extLst>
          </p:cNvPr>
          <p:cNvSpPr/>
          <p:nvPr/>
        </p:nvSpPr>
        <p:spPr bwMode="auto">
          <a:xfrm>
            <a:off x="3662715" y="1508377"/>
            <a:ext cx="3753817" cy="450191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13">
            <a:extLst>
              <a:ext uri="{FF2B5EF4-FFF2-40B4-BE49-F238E27FC236}">
                <a16:creationId xmlns:a16="http://schemas.microsoft.com/office/drawing/2014/main" id="{E217F7BD-0D02-4828-BC55-86C55C62290A}"/>
              </a:ext>
            </a:extLst>
          </p:cNvPr>
          <p:cNvSpPr/>
          <p:nvPr/>
        </p:nvSpPr>
        <p:spPr bwMode="auto">
          <a:xfrm>
            <a:off x="3662715" y="3435846"/>
            <a:ext cx="3753817" cy="450191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jquery.min.js</a:t>
            </a:r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E2F6934A-32E1-40D0-AA06-8915F5036DFB}"/>
              </a:ext>
            </a:extLst>
          </p:cNvPr>
          <p:cNvSpPr/>
          <p:nvPr/>
        </p:nvSpPr>
        <p:spPr bwMode="auto">
          <a:xfrm>
            <a:off x="3662715" y="4020982"/>
            <a:ext cx="3753817" cy="450191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login.js</a:t>
            </a:r>
          </a:p>
        </p:txBody>
      </p:sp>
      <p:sp>
        <p:nvSpPr>
          <p:cNvPr id="8" name="圆角矩形 13">
            <a:extLst>
              <a:ext uri="{FF2B5EF4-FFF2-40B4-BE49-F238E27FC236}">
                <a16:creationId xmlns:a16="http://schemas.microsoft.com/office/drawing/2014/main" id="{B89EE7EE-FFB9-496B-87B8-0D9BF0E40AA4}"/>
              </a:ext>
            </a:extLst>
          </p:cNvPr>
          <p:cNvSpPr/>
          <p:nvPr/>
        </p:nvSpPr>
        <p:spPr bwMode="auto">
          <a:xfrm>
            <a:off x="3662715" y="2734742"/>
            <a:ext cx="3753817" cy="450191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bootstrap.min.css</a:t>
            </a:r>
          </a:p>
        </p:txBody>
      </p:sp>
      <p:sp>
        <p:nvSpPr>
          <p:cNvPr id="9" name="圆角矩形 13">
            <a:extLst>
              <a:ext uri="{FF2B5EF4-FFF2-40B4-BE49-F238E27FC236}">
                <a16:creationId xmlns:a16="http://schemas.microsoft.com/office/drawing/2014/main" id="{C582730F-9C57-437D-9DA6-D17BEB3B6608}"/>
              </a:ext>
            </a:extLst>
          </p:cNvPr>
          <p:cNvSpPr/>
          <p:nvPr/>
        </p:nvSpPr>
        <p:spPr bwMode="auto">
          <a:xfrm>
            <a:off x="3662715" y="2121559"/>
            <a:ext cx="3753817" cy="450191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basic.css</a:t>
            </a:r>
          </a:p>
        </p:txBody>
      </p:sp>
    </p:spTree>
    <p:extLst>
      <p:ext uri="{BB962C8B-B14F-4D97-AF65-F5344CB8AC3E}">
        <p14:creationId xmlns:p14="http://schemas.microsoft.com/office/powerpoint/2010/main" val="21794658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86409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演示：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8C9789BA-4700-4EB7-875F-F5F588E9816D}"/>
              </a:ext>
            </a:extLst>
          </p:cNvPr>
          <p:cNvSpPr/>
          <p:nvPr/>
        </p:nvSpPr>
        <p:spPr bwMode="auto">
          <a:xfrm>
            <a:off x="3347864" y="2139702"/>
            <a:ext cx="4930051" cy="631454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</a:p>
        </p:txBody>
      </p:sp>
    </p:spTree>
    <p:extLst>
      <p:ext uri="{BB962C8B-B14F-4D97-AF65-F5344CB8AC3E}">
        <p14:creationId xmlns:p14="http://schemas.microsoft.com/office/powerpoint/2010/main" val="31797424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56065"/>
            <a:ext cx="5040560" cy="92953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跳转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)--A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06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2241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跳转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8C9789BA-4700-4EB7-875F-F5F588E9816D}"/>
              </a:ext>
            </a:extLst>
          </p:cNvPr>
          <p:cNvSpPr/>
          <p:nvPr/>
        </p:nvSpPr>
        <p:spPr bwMode="auto">
          <a:xfrm>
            <a:off x="3275856" y="1635646"/>
            <a:ext cx="4930051" cy="631454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跳转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URL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重定向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URL Redirect</a:t>
            </a:r>
          </a:p>
          <a:p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从一个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页面跳到另外一个页面</a:t>
            </a:r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85E54F10-9B02-49D8-A610-4A57B86121F7}"/>
              </a:ext>
            </a:extLst>
          </p:cNvPr>
          <p:cNvSpPr/>
          <p:nvPr/>
        </p:nvSpPr>
        <p:spPr bwMode="auto">
          <a:xfrm>
            <a:off x="3563888" y="2427734"/>
            <a:ext cx="4642019" cy="631454"/>
          </a:xfrm>
          <a:prstGeom prst="roundRect">
            <a:avLst>
              <a:gd name="adj" fmla="val 931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HTML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中的点击链接</a:t>
            </a: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【A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跳转 </a:t>
            </a: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HTML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中处理</a:t>
            </a:r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ADC7D9FC-1E56-4D46-9C1A-C6B04AE37124}"/>
              </a:ext>
            </a:extLst>
          </p:cNvPr>
          <p:cNvSpPr/>
          <p:nvPr/>
        </p:nvSpPr>
        <p:spPr bwMode="auto">
          <a:xfrm>
            <a:off x="3563888" y="3291830"/>
            <a:ext cx="4642019" cy="631454"/>
          </a:xfrm>
          <a:prstGeom prst="roundRect">
            <a:avLst>
              <a:gd name="adj" fmla="val 931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程序满足某一条件自动跳转 </a:t>
            </a: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 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</a:p>
        </p:txBody>
      </p:sp>
    </p:spTree>
    <p:extLst>
      <p:ext uri="{BB962C8B-B14F-4D97-AF65-F5344CB8AC3E}">
        <p14:creationId xmlns:p14="http://schemas.microsoft.com/office/powerpoint/2010/main" val="11461849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86409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演示：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8C9789BA-4700-4EB7-875F-F5F588E9816D}"/>
              </a:ext>
            </a:extLst>
          </p:cNvPr>
          <p:cNvSpPr/>
          <p:nvPr/>
        </p:nvSpPr>
        <p:spPr bwMode="auto">
          <a:xfrm>
            <a:off x="3347864" y="2139702"/>
            <a:ext cx="4930051" cy="631454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实现跳转（上）</a:t>
            </a:r>
          </a:p>
        </p:txBody>
      </p:sp>
    </p:spTree>
    <p:extLst>
      <p:ext uri="{BB962C8B-B14F-4D97-AF65-F5344CB8AC3E}">
        <p14:creationId xmlns:p14="http://schemas.microsoft.com/office/powerpoint/2010/main" val="7241093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56065"/>
            <a:ext cx="5040560" cy="92953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跳转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)--redirect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82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44016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8C9789BA-4700-4EB7-875F-F5F588E9816D}"/>
              </a:ext>
            </a:extLst>
          </p:cNvPr>
          <p:cNvSpPr/>
          <p:nvPr/>
        </p:nvSpPr>
        <p:spPr bwMode="auto">
          <a:xfrm>
            <a:off x="3347864" y="2139702"/>
            <a:ext cx="4930051" cy="631454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用户访问首页没有登录，自动跳到登录页面</a:t>
            </a:r>
          </a:p>
        </p:txBody>
      </p:sp>
    </p:spTree>
    <p:extLst>
      <p:ext uri="{BB962C8B-B14F-4D97-AF65-F5344CB8AC3E}">
        <p14:creationId xmlns:p14="http://schemas.microsoft.com/office/powerpoint/2010/main" val="30459331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86409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演示：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8C9789BA-4700-4EB7-875F-F5F588E9816D}"/>
              </a:ext>
            </a:extLst>
          </p:cNvPr>
          <p:cNvSpPr/>
          <p:nvPr/>
        </p:nvSpPr>
        <p:spPr bwMode="auto">
          <a:xfrm>
            <a:off x="3347864" y="2139702"/>
            <a:ext cx="4930051" cy="631454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实现跳转（下）</a:t>
            </a:r>
          </a:p>
        </p:txBody>
      </p:sp>
    </p:spTree>
    <p:extLst>
      <p:ext uri="{BB962C8B-B14F-4D97-AF65-F5344CB8AC3E}">
        <p14:creationId xmlns:p14="http://schemas.microsoft.com/office/powerpoint/2010/main" val="1734819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90034" y="1043224"/>
              <a:ext cx="2827147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4099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引入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Templates</a:t>
              </a: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39753" y="1995686"/>
            <a:ext cx="894259" cy="523220"/>
            <a:chOff x="2215144" y="927951"/>
            <a:chExt cx="1244730" cy="959254"/>
          </a:xfrm>
        </p:grpSpPr>
        <p:sp>
          <p:nvSpPr>
            <p:cNvPr id="12" name="平行四边形 11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3" name="文本框 9"/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19006" y="2002341"/>
            <a:ext cx="3857250" cy="459690"/>
            <a:chOff x="4315150" y="953426"/>
            <a:chExt cx="3857250" cy="540057"/>
          </a:xfrm>
        </p:grpSpPr>
        <p:sp>
          <p:nvSpPr>
            <p:cNvPr id="16" name="矩形 15"/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初识模板语言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123263F-4F43-4267-8A8E-C664FA344D71}"/>
              </a:ext>
            </a:extLst>
          </p:cNvPr>
          <p:cNvGrpSpPr/>
          <p:nvPr/>
        </p:nvGrpSpPr>
        <p:grpSpPr>
          <a:xfrm>
            <a:off x="2339752" y="2571750"/>
            <a:ext cx="894259" cy="523220"/>
            <a:chOff x="2215144" y="927951"/>
            <a:chExt cx="1244730" cy="959254"/>
          </a:xfrm>
        </p:grpSpPr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E6428153-CCA2-4CBF-B147-E243ABBB01D9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0" name="文本框 9">
              <a:extLst>
                <a:ext uri="{FF2B5EF4-FFF2-40B4-BE49-F238E27FC236}">
                  <a16:creationId xmlns:a16="http://schemas.microsoft.com/office/drawing/2014/main" id="{5B3E24FD-CD05-4B64-892B-C3E02C036475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E8DB24D-3B63-4EE5-B880-C8588652E8D0}"/>
              </a:ext>
            </a:extLst>
          </p:cNvPr>
          <p:cNvGrpSpPr/>
          <p:nvPr/>
        </p:nvGrpSpPr>
        <p:grpSpPr>
          <a:xfrm>
            <a:off x="3019005" y="2578405"/>
            <a:ext cx="3857250" cy="459690"/>
            <a:chOff x="4315150" y="953426"/>
            <a:chExt cx="3857250" cy="540057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9753D2A-40BA-4007-BA8C-F2A67E5F8B65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加载静态文件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平行四边形 22">
              <a:extLst>
                <a:ext uri="{FF2B5EF4-FFF2-40B4-BE49-F238E27FC236}">
                  <a16:creationId xmlns:a16="http://schemas.microsoft.com/office/drawing/2014/main" id="{A2A960E1-FE5A-45D6-A15F-0E38F3E1C23A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4" name="Picture 2" descr="python logo 的图像结果">
            <a:extLst>
              <a:ext uri="{FF2B5EF4-FFF2-40B4-BE49-F238E27FC236}">
                <a16:creationId xmlns:a16="http://schemas.microsoft.com/office/drawing/2014/main" id="{8420F802-2992-410D-AA18-006F0FD75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477" y="384506"/>
            <a:ext cx="2150557" cy="63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F966EF69-DFF0-41EA-8C61-1E3B8D86DC70}"/>
              </a:ext>
            </a:extLst>
          </p:cNvPr>
          <p:cNvGrpSpPr/>
          <p:nvPr/>
        </p:nvGrpSpPr>
        <p:grpSpPr>
          <a:xfrm>
            <a:off x="2339753" y="3147814"/>
            <a:ext cx="894259" cy="523220"/>
            <a:chOff x="2215144" y="927951"/>
            <a:chExt cx="1244730" cy="959254"/>
          </a:xfrm>
        </p:grpSpPr>
        <p:sp>
          <p:nvSpPr>
            <p:cNvPr id="26" name="平行四边形 25">
              <a:extLst>
                <a:ext uri="{FF2B5EF4-FFF2-40B4-BE49-F238E27FC236}">
                  <a16:creationId xmlns:a16="http://schemas.microsoft.com/office/drawing/2014/main" id="{432A76BD-2F59-455F-AB88-32779D44FD34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7" name="文本框 9">
              <a:extLst>
                <a:ext uri="{FF2B5EF4-FFF2-40B4-BE49-F238E27FC236}">
                  <a16:creationId xmlns:a16="http://schemas.microsoft.com/office/drawing/2014/main" id="{94564707-F80C-4652-AFC9-EAF75D61FD66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69BB3FB-B4C8-48CC-93B7-138CA74319F0}"/>
              </a:ext>
            </a:extLst>
          </p:cNvPr>
          <p:cNvGrpSpPr/>
          <p:nvPr/>
        </p:nvGrpSpPr>
        <p:grpSpPr>
          <a:xfrm>
            <a:off x="3019006" y="3161125"/>
            <a:ext cx="3857250" cy="459690"/>
            <a:chOff x="4315150" y="953426"/>
            <a:chExt cx="3857250" cy="540057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BCD3E31-047A-4688-B401-58AF4C2E0CC8}"/>
                </a:ext>
              </a:extLst>
            </p:cNvPr>
            <p:cNvSpPr/>
            <p:nvPr/>
          </p:nvSpPr>
          <p:spPr>
            <a:xfrm>
              <a:off x="4690034" y="1043224"/>
              <a:ext cx="2827147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4099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路径跳转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43B19987-BF22-433D-976F-99A8843FAD3F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9404832-859C-4379-85C5-DC72953BDC89}"/>
              </a:ext>
            </a:extLst>
          </p:cNvPr>
          <p:cNvGrpSpPr/>
          <p:nvPr/>
        </p:nvGrpSpPr>
        <p:grpSpPr>
          <a:xfrm>
            <a:off x="2339753" y="3723878"/>
            <a:ext cx="894259" cy="523220"/>
            <a:chOff x="2215144" y="927951"/>
            <a:chExt cx="1244730" cy="959254"/>
          </a:xfrm>
        </p:grpSpPr>
        <p:sp>
          <p:nvSpPr>
            <p:cNvPr id="32" name="平行四边形 31">
              <a:extLst>
                <a:ext uri="{FF2B5EF4-FFF2-40B4-BE49-F238E27FC236}">
                  <a16:creationId xmlns:a16="http://schemas.microsoft.com/office/drawing/2014/main" id="{D4F323FC-2F7C-4F3C-A940-4246678A6919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33" name="文本框 9">
              <a:extLst>
                <a:ext uri="{FF2B5EF4-FFF2-40B4-BE49-F238E27FC236}">
                  <a16:creationId xmlns:a16="http://schemas.microsoft.com/office/drawing/2014/main" id="{83EDBD72-F6EF-4E94-96B4-64C7A18C2192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8A7347B-0407-46A6-84C6-F1B6DC657B22}"/>
              </a:ext>
            </a:extLst>
          </p:cNvPr>
          <p:cNvGrpSpPr/>
          <p:nvPr/>
        </p:nvGrpSpPr>
        <p:grpSpPr>
          <a:xfrm>
            <a:off x="3019006" y="3730533"/>
            <a:ext cx="3857250" cy="459690"/>
            <a:chOff x="4315150" y="953426"/>
            <a:chExt cx="3857250" cy="54005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FE18FDB-D47D-498C-AA61-78BDC4B97D04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案例演示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平行四边形 35">
              <a:extLst>
                <a:ext uri="{FF2B5EF4-FFF2-40B4-BE49-F238E27FC236}">
                  <a16:creationId xmlns:a16="http://schemas.microsoft.com/office/drawing/2014/main" id="{F5F80E1D-74F5-4C60-A413-F17ED91AC30F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2551"/>
            <a:ext cx="5040560" cy="95656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03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3" y="195486"/>
            <a:ext cx="295232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---Templates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>
            <a:extLst>
              <a:ext uri="{FF2B5EF4-FFF2-40B4-BE49-F238E27FC236}">
                <a16:creationId xmlns:a16="http://schemas.microsoft.com/office/drawing/2014/main" id="{B037F322-70BA-475B-B582-1D5A799CFC3C}"/>
              </a:ext>
            </a:extLst>
          </p:cNvPr>
          <p:cNvSpPr/>
          <p:nvPr/>
        </p:nvSpPr>
        <p:spPr bwMode="auto">
          <a:xfrm>
            <a:off x="3203848" y="1779662"/>
            <a:ext cx="5264405" cy="576064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 ：就是一个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13">
            <a:extLst>
              <a:ext uri="{FF2B5EF4-FFF2-40B4-BE49-F238E27FC236}">
                <a16:creationId xmlns:a16="http://schemas.microsoft.com/office/drawing/2014/main" id="{EF4CB64F-2D9F-4582-B556-8B526AB79180}"/>
              </a:ext>
            </a:extLst>
          </p:cNvPr>
          <p:cNvSpPr/>
          <p:nvPr/>
        </p:nvSpPr>
        <p:spPr bwMode="auto">
          <a:xfrm>
            <a:off x="3203848" y="2859782"/>
            <a:ext cx="5264405" cy="576064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HTML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模板语法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98580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演示：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923928" y="2283718"/>
            <a:ext cx="3312368" cy="432048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使用模板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96288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2551"/>
            <a:ext cx="5040560" cy="95656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初识模板语言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27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3" y="195486"/>
            <a:ext cx="295232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---Templates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13">
            <a:extLst>
              <a:ext uri="{FF2B5EF4-FFF2-40B4-BE49-F238E27FC236}">
                <a16:creationId xmlns:a16="http://schemas.microsoft.com/office/drawing/2014/main" id="{EF4CB64F-2D9F-4582-B556-8B526AB79180}"/>
              </a:ext>
            </a:extLst>
          </p:cNvPr>
          <p:cNvSpPr/>
          <p:nvPr/>
        </p:nvSpPr>
        <p:spPr bwMode="auto">
          <a:xfrm>
            <a:off x="3203848" y="1779662"/>
            <a:ext cx="5264405" cy="576064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HTML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模板语法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C440F8F1-4EF6-4755-90EF-3E35BE5F8BA9}"/>
              </a:ext>
            </a:extLst>
          </p:cNvPr>
          <p:cNvSpPr/>
          <p:nvPr/>
        </p:nvSpPr>
        <p:spPr bwMode="auto">
          <a:xfrm>
            <a:off x="3203848" y="2694248"/>
            <a:ext cx="5264405" cy="576064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模板语言可以在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语言中实现逻辑控制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（条件选择，循环）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23490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3" y="195486"/>
            <a:ext cx="295232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中主要模板语言引擎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13">
            <a:extLst>
              <a:ext uri="{FF2B5EF4-FFF2-40B4-BE49-F238E27FC236}">
                <a16:creationId xmlns:a16="http://schemas.microsoft.com/office/drawing/2014/main" id="{EF4CB64F-2D9F-4582-B556-8B526AB79180}"/>
              </a:ext>
            </a:extLst>
          </p:cNvPr>
          <p:cNvSpPr/>
          <p:nvPr/>
        </p:nvSpPr>
        <p:spPr bwMode="auto">
          <a:xfrm>
            <a:off x="3203848" y="1635646"/>
            <a:ext cx="5264405" cy="706501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 Template Language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中自带语言引擎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C440F8F1-4EF6-4755-90EF-3E35BE5F8BA9}"/>
              </a:ext>
            </a:extLst>
          </p:cNvPr>
          <p:cNvSpPr/>
          <p:nvPr/>
        </p:nvSpPr>
        <p:spPr bwMode="auto">
          <a:xfrm>
            <a:off x="3203848" y="2694248"/>
            <a:ext cx="5264405" cy="576064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Jinja2:   Flask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中默认模板语言引擎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16992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45743</TotalTime>
  <Words>1997</Words>
  <Application>Microsoft Office PowerPoint</Application>
  <PresentationFormat>全屏显示(16:9)</PresentationFormat>
  <Paragraphs>196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华文中宋</vt:lpstr>
      <vt:lpstr>微软雅黑</vt:lpstr>
      <vt:lpstr>微软雅黑 Light</vt:lpstr>
      <vt:lpstr>Agency FB</vt:lpstr>
      <vt:lpstr>Arial</vt:lpstr>
      <vt:lpstr>Arial Black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进 王</cp:lastModifiedBy>
  <cp:revision>423</cp:revision>
  <dcterms:created xsi:type="dcterms:W3CDTF">2015-12-11T17:46:17Z</dcterms:created>
  <dcterms:modified xsi:type="dcterms:W3CDTF">2019-01-04T15:17:56Z</dcterms:modified>
</cp:coreProperties>
</file>