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409" r:id="rId3"/>
    <p:sldId id="264" r:id="rId4"/>
    <p:sldId id="528" r:id="rId5"/>
    <p:sldId id="524" r:id="rId6"/>
    <p:sldId id="576" r:id="rId7"/>
    <p:sldId id="565" r:id="rId8"/>
    <p:sldId id="577" r:id="rId9"/>
    <p:sldId id="578" r:id="rId10"/>
    <p:sldId id="579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0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90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31236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下的静态文件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431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BC4A07-BB28-4027-BAA3-CA86C32FDAED}"/>
              </a:ext>
            </a:extLst>
          </p:cNvPr>
          <p:cNvSpPr/>
          <p:nvPr/>
        </p:nvSpPr>
        <p:spPr>
          <a:xfrm>
            <a:off x="3635896" y="771550"/>
            <a:ext cx="1464586" cy="410445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</a:rPr>
              <a:t>project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962E72-A1F7-42A5-92E5-8A0008E9B766}"/>
              </a:ext>
            </a:extLst>
          </p:cNvPr>
          <p:cNvSpPr/>
          <p:nvPr/>
        </p:nvSpPr>
        <p:spPr>
          <a:xfrm>
            <a:off x="5220072" y="771550"/>
            <a:ext cx="2016224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5D21B7-4089-432D-B340-E0A7E34F4094}"/>
              </a:ext>
            </a:extLst>
          </p:cNvPr>
          <p:cNvSpPr/>
          <p:nvPr/>
        </p:nvSpPr>
        <p:spPr>
          <a:xfrm>
            <a:off x="5220072" y="1419622"/>
            <a:ext cx="2016224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B0184B-C09C-43CD-BBAF-229BD46BF802}"/>
              </a:ext>
            </a:extLst>
          </p:cNvPr>
          <p:cNvSpPr/>
          <p:nvPr/>
        </p:nvSpPr>
        <p:spPr>
          <a:xfrm>
            <a:off x="5220072" y="2060950"/>
            <a:ext cx="2016224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226726-DE55-4EEC-904A-64C8001478C6}"/>
              </a:ext>
            </a:extLst>
          </p:cNvPr>
          <p:cNvSpPr/>
          <p:nvPr/>
        </p:nvSpPr>
        <p:spPr>
          <a:xfrm>
            <a:off x="5220072" y="2675933"/>
            <a:ext cx="2016224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manage.py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9D7E48-2C1B-46FC-A959-32293A6EBB1E}"/>
              </a:ext>
            </a:extLst>
          </p:cNvPr>
          <p:cNvSpPr/>
          <p:nvPr/>
        </p:nvSpPr>
        <p:spPr>
          <a:xfrm>
            <a:off x="5220072" y="3295022"/>
            <a:ext cx="2016224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app01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F7D8A9-2903-4922-B6A4-81B59624CF92}"/>
              </a:ext>
            </a:extLst>
          </p:cNvPr>
          <p:cNvSpPr/>
          <p:nvPr/>
        </p:nvSpPr>
        <p:spPr>
          <a:xfrm>
            <a:off x="5220072" y="3914111"/>
            <a:ext cx="2016224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app02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37F7DC-3A3E-43FB-BA18-B9EB24E9764E}"/>
              </a:ext>
            </a:extLst>
          </p:cNvPr>
          <p:cNvSpPr/>
          <p:nvPr/>
        </p:nvSpPr>
        <p:spPr>
          <a:xfrm>
            <a:off x="5223012" y="4533201"/>
            <a:ext cx="2016224" cy="3428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的基本环境的部署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下的模板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下的静态文件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下基本环境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模拟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youku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2987824" y="1203598"/>
            <a:ext cx="1152128" cy="28803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44B9AA-D611-4FDE-897F-E015CF73DC2E}"/>
              </a:ext>
            </a:extLst>
          </p:cNvPr>
          <p:cNvSpPr/>
          <p:nvPr/>
        </p:nvSpPr>
        <p:spPr>
          <a:xfrm>
            <a:off x="4283968" y="1299083"/>
            <a:ext cx="1728192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355135-BABB-4CBE-AFB7-B92C38582FA3}"/>
              </a:ext>
            </a:extLst>
          </p:cNvPr>
          <p:cNvSpPr/>
          <p:nvPr/>
        </p:nvSpPr>
        <p:spPr>
          <a:xfrm>
            <a:off x="4283968" y="1968411"/>
            <a:ext cx="1728192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803034-AA49-48C7-B7B6-887EED6B12D0}"/>
              </a:ext>
            </a:extLst>
          </p:cNvPr>
          <p:cNvSpPr/>
          <p:nvPr/>
        </p:nvSpPr>
        <p:spPr>
          <a:xfrm>
            <a:off x="4283968" y="2645656"/>
            <a:ext cx="1728192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40C1B2-D63F-4DDC-83A4-4D4001495D69}"/>
              </a:ext>
            </a:extLst>
          </p:cNvPr>
          <p:cNvSpPr/>
          <p:nvPr/>
        </p:nvSpPr>
        <p:spPr>
          <a:xfrm>
            <a:off x="4283968" y="3351535"/>
            <a:ext cx="1728192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D2460F-1391-490E-B6A6-9DCF53AFA694}"/>
              </a:ext>
            </a:extLst>
          </p:cNvPr>
          <p:cNvSpPr/>
          <p:nvPr/>
        </p:nvSpPr>
        <p:spPr>
          <a:xfrm>
            <a:off x="6156176" y="1299083"/>
            <a:ext cx="2664296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46A42-7AF3-477B-907B-C71A1FC84176}"/>
              </a:ext>
            </a:extLst>
          </p:cNvPr>
          <p:cNvSpPr/>
          <p:nvPr/>
        </p:nvSpPr>
        <p:spPr>
          <a:xfrm>
            <a:off x="6138718" y="1968410"/>
            <a:ext cx="2664296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http://127.0.0.1:8000/tv/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16FB9B-9ECF-4D9E-B0A2-56D714873C5A}"/>
              </a:ext>
            </a:extLst>
          </p:cNvPr>
          <p:cNvSpPr/>
          <p:nvPr/>
        </p:nvSpPr>
        <p:spPr>
          <a:xfrm>
            <a:off x="6156176" y="2658732"/>
            <a:ext cx="2664296" cy="516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http://127.0.0.1:8000/movie/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62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31236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基本环境的准备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下的模板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31236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下的模板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下静态文件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46903</TotalTime>
  <Words>943</Words>
  <Application>Microsoft Office PowerPoint</Application>
  <PresentationFormat>全屏显示(16:9)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433</cp:revision>
  <dcterms:created xsi:type="dcterms:W3CDTF">2015-12-11T17:46:17Z</dcterms:created>
  <dcterms:modified xsi:type="dcterms:W3CDTF">2019-01-06T09:04:41Z</dcterms:modified>
</cp:coreProperties>
</file>