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2"/>
    <p:sldId id="264" r:id="rId3"/>
    <p:sldId id="528" r:id="rId4"/>
    <p:sldId id="524" r:id="rId5"/>
    <p:sldId id="576" r:id="rId6"/>
    <p:sldId id="565" r:id="rId7"/>
    <p:sldId id="577" r:id="rId8"/>
    <p:sldId id="580" r:id="rId9"/>
    <p:sldId id="578" r:id="rId10"/>
    <p:sldId id="581" r:id="rId11"/>
    <p:sldId id="579" r:id="rId12"/>
    <p:sldId id="582" r:id="rId13"/>
    <p:sldId id="583" r:id="rId14"/>
    <p:sldId id="584" r:id="rId15"/>
    <p:sldId id="585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351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203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876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26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835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60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6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26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90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路由进阶应用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960440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中调用时的参数传递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81914334-9060-466C-81CB-00183D4FAADC}"/>
              </a:ext>
            </a:extLst>
          </p:cNvPr>
          <p:cNvSpPr/>
          <p:nvPr/>
        </p:nvSpPr>
        <p:spPr bwMode="auto">
          <a:xfrm>
            <a:off x="3923928" y="3003798"/>
            <a:ext cx="3960440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中调用时的参数传递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5479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67240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中调用时的参数传递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431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62805"/>
            <a:ext cx="5184576" cy="91605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时参数传递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67240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中调用时的参数传递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24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3"/>
            <a:ext cx="5184576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7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67240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 app_name</a:t>
            </a:r>
          </a:p>
        </p:txBody>
      </p:sp>
    </p:spTree>
    <p:extLst>
      <p:ext uri="{BB962C8B-B14F-4D97-AF65-F5344CB8AC3E}">
        <p14:creationId xmlns:p14="http://schemas.microsoft.com/office/powerpoint/2010/main" val="31192351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使用名称调用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app_name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E26C9171-8AC6-4569-B523-D4FC591C3D38}"/>
              </a:ext>
            </a:extLst>
          </p:cNvPr>
          <p:cNvGrpSpPr/>
          <p:nvPr/>
        </p:nvGrpSpPr>
        <p:grpSpPr>
          <a:xfrm>
            <a:off x="2339753" y="3128650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61DC41E-1EDA-4E70-8E30-8D62BC36F642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A155225C-7334-4D93-8322-4C5ADA3B760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3944DE-FDAA-4C96-99A9-E475BC5434EC}"/>
              </a:ext>
            </a:extLst>
          </p:cNvPr>
          <p:cNvGrpSpPr/>
          <p:nvPr/>
        </p:nvGrpSpPr>
        <p:grpSpPr>
          <a:xfrm>
            <a:off x="3019006" y="3141961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ECC849E-98FE-462D-9E33-01E3E339E1B1}"/>
                </a:ext>
              </a:extLst>
            </p:cNvPr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命名后的参数传递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24C3195F-F4AF-45F6-9E67-BC111637F8E0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2211710"/>
            <a:ext cx="5112568" cy="56785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起一个 名字，便于后期灵活调用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628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31236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27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722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调用的两种情况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347864" y="1995686"/>
            <a:ext cx="1368152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35F611CD-9F47-4EE8-9BA9-C41CD724E29E}"/>
              </a:ext>
            </a:extLst>
          </p:cNvPr>
          <p:cNvSpPr/>
          <p:nvPr/>
        </p:nvSpPr>
        <p:spPr bwMode="auto">
          <a:xfrm>
            <a:off x="5039074" y="1995686"/>
            <a:ext cx="2917302" cy="432048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/>
              <a:t>redirect(reverse(</a:t>
            </a:r>
            <a:r>
              <a:rPr lang="en-US" altLang="zh-CN" b="1" dirty="0"/>
              <a:t>'login'</a:t>
            </a:r>
            <a:r>
              <a:rPr lang="en-US" altLang="zh-CN" dirty="0"/>
              <a:t>))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98D04C75-97E1-4F3E-9CAF-B67961EC0E27}"/>
              </a:ext>
            </a:extLst>
          </p:cNvPr>
          <p:cNvSpPr/>
          <p:nvPr/>
        </p:nvSpPr>
        <p:spPr bwMode="auto">
          <a:xfrm>
            <a:off x="3347864" y="2931790"/>
            <a:ext cx="1368152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36BB28B7-5F61-482D-9559-FA48548F3625}"/>
              </a:ext>
            </a:extLst>
          </p:cNvPr>
          <p:cNvSpPr/>
          <p:nvPr/>
        </p:nvSpPr>
        <p:spPr bwMode="auto">
          <a:xfrm>
            <a:off x="5039074" y="2931790"/>
            <a:ext cx="2917302" cy="432048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模板语言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{%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‘login’ %}</a:t>
            </a:r>
          </a:p>
        </p:txBody>
      </p:sp>
    </p:spTree>
    <p:extLst>
      <p:ext uri="{BB962C8B-B14F-4D97-AF65-F5344CB8AC3E}">
        <p14:creationId xmlns:p14="http://schemas.microsoft.com/office/powerpoint/2010/main" val="151553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139702"/>
            <a:ext cx="331236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171214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62805"/>
            <a:ext cx="5184576" cy="91605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时参数传递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51285</TotalTime>
  <Words>1408</Words>
  <Application>Microsoft Office PowerPoint</Application>
  <PresentationFormat>全屏显示(16:9)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444</cp:revision>
  <dcterms:created xsi:type="dcterms:W3CDTF">2015-12-11T17:46:17Z</dcterms:created>
  <dcterms:modified xsi:type="dcterms:W3CDTF">2019-01-09T10:07:27Z</dcterms:modified>
</cp:coreProperties>
</file>