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24" r:id="rId2"/>
    <p:sldId id="264" r:id="rId3"/>
    <p:sldId id="528" r:id="rId4"/>
    <p:sldId id="409" r:id="rId5"/>
    <p:sldId id="576" r:id="rId6"/>
    <p:sldId id="580" r:id="rId7"/>
    <p:sldId id="583" r:id="rId8"/>
    <p:sldId id="577" r:id="rId9"/>
    <p:sldId id="586" r:id="rId10"/>
    <p:sldId id="584" r:id="rId11"/>
    <p:sldId id="587" r:id="rId12"/>
    <p:sldId id="585" r:id="rId13"/>
    <p:sldId id="582" r:id="rId14"/>
    <p:sldId id="588" r:id="rId15"/>
    <p:sldId id="589" r:id="rId16"/>
    <p:sldId id="590" r:id="rId17"/>
    <p:sldId id="581" r:id="rId18"/>
    <p:sldId id="591" r:id="rId19"/>
    <p:sldId id="592" r:id="rId20"/>
    <p:sldId id="593" r:id="rId21"/>
    <p:sldId id="565" r:id="rId22"/>
    <p:sldId id="524" r:id="rId23"/>
    <p:sldId id="598" r:id="rId24"/>
    <p:sldId id="599" r:id="rId25"/>
    <p:sldId id="597" r:id="rId26"/>
    <p:sldId id="594" r:id="rId27"/>
  </p:sldIdLst>
  <p:sldSz cx="9144000" cy="5143500" type="screen16x9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992DB"/>
    <a:srgbClr val="F79600"/>
    <a:srgbClr val="005DA2"/>
    <a:srgbClr val="006600"/>
    <a:srgbClr val="66FF99"/>
    <a:srgbClr val="F6F6F6"/>
    <a:srgbClr val="FF6699"/>
    <a:srgbClr val="FDFDFD"/>
    <a:srgbClr val="0F1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0148" autoAdjust="0"/>
  </p:normalViewPr>
  <p:slideViewPr>
    <p:cSldViewPr>
      <p:cViewPr varScale="1">
        <p:scale>
          <a:sx n="119" d="100"/>
          <a:sy n="119" d="100"/>
        </p:scale>
        <p:origin x="45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2019/01/07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2019/01/07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15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903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076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532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927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450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479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910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62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346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598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00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986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661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298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2269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6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345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97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438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2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265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68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2019/01/07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2019/01/07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56065"/>
            <a:ext cx="5040560" cy="92953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模板语言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--DTL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8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传值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707904" y="2139702"/>
            <a:ext cx="4248472" cy="64807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Context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参数，字典类型的值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7945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使用变量传值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14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635896" y="1491630"/>
            <a:ext cx="4248472" cy="39658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传单个值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C7D02123-EF8F-4412-9DA1-5B1FD040FD22}"/>
              </a:ext>
            </a:extLst>
          </p:cNvPr>
          <p:cNvSpPr/>
          <p:nvPr/>
        </p:nvSpPr>
        <p:spPr bwMode="auto">
          <a:xfrm>
            <a:off x="3635896" y="2067694"/>
            <a:ext cx="4248472" cy="39658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421C4934-B928-4D9A-B239-118D4F8A02E1}"/>
              </a:ext>
            </a:extLst>
          </p:cNvPr>
          <p:cNvSpPr/>
          <p:nvPr/>
        </p:nvSpPr>
        <p:spPr bwMode="auto">
          <a:xfrm>
            <a:off x="3635896" y="2643758"/>
            <a:ext cx="4248472" cy="39658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13">
            <a:extLst>
              <a:ext uri="{FF2B5EF4-FFF2-40B4-BE49-F238E27FC236}">
                <a16:creationId xmlns:a16="http://schemas.microsoft.com/office/drawing/2014/main" id="{49CCC4C3-4A78-4844-BCAB-9646E0CBA585}"/>
              </a:ext>
            </a:extLst>
          </p:cNvPr>
          <p:cNvSpPr/>
          <p:nvPr/>
        </p:nvSpPr>
        <p:spPr bwMode="auto">
          <a:xfrm>
            <a:off x="3635896" y="3219822"/>
            <a:ext cx="4248472" cy="39658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传对象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8490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模板中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00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条件选择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491880" y="1779122"/>
            <a:ext cx="4248472" cy="1584176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{% if "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in persons %}     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&lt;p&gt;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名单中有张三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&lt;/p&gt;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{% else %}     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&lt;p&gt;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名单中没有张三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&lt;/p&gt; 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{% endif %}</a:t>
            </a:r>
          </a:p>
        </p:txBody>
      </p:sp>
    </p:spTree>
    <p:extLst>
      <p:ext uri="{BB962C8B-B14F-4D97-AF65-F5344CB8AC3E}">
        <p14:creationId xmlns:p14="http://schemas.microsoft.com/office/powerpoint/2010/main" val="35952976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条件选择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491880" y="1995416"/>
            <a:ext cx="4248472" cy="1151588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比较运算符：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==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!=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&lt;=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&gt;=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in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not</a:t>
            </a:r>
          </a:p>
        </p:txBody>
      </p:sp>
    </p:spTree>
    <p:extLst>
      <p:ext uri="{BB962C8B-B14F-4D97-AF65-F5344CB8AC3E}">
        <p14:creationId xmlns:p14="http://schemas.microsoft.com/office/powerpoint/2010/main" val="5253601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347864" y="1634971"/>
            <a:ext cx="5256584" cy="1872478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某网站在数据库中存储了账号信息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：普通会员 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：高级会员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：管理员  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在登录的时候，按照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的值显示出类别信息，如果匿名访问提供登录的链接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7042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模板中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5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491880" y="1995416"/>
            <a:ext cx="4248472" cy="93637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传递的数据是一个集合的时候，需要通过循环读取每一行记录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20065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DataTables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展示数据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57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90034" y="1043224"/>
              <a:ext cx="282714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认识模板语言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9753" y="1995686"/>
            <a:ext cx="894259" cy="523220"/>
            <a:chOff x="2215144" y="927951"/>
            <a:chExt cx="1244730" cy="959254"/>
          </a:xfrm>
        </p:grpSpPr>
        <p:sp>
          <p:nvSpPr>
            <p:cNvPr id="12" name="平行四边形 1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13" name="文本框 9"/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19006" y="2002341"/>
            <a:ext cx="3857250" cy="459690"/>
            <a:chOff x="4315150" y="953426"/>
            <a:chExt cx="3857250" cy="540057"/>
          </a:xfrm>
        </p:grpSpPr>
        <p:sp>
          <p:nvSpPr>
            <p:cNvPr id="16" name="矩形 15"/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使用变量传值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123263F-4F43-4267-8A8E-C664FA344D71}"/>
              </a:ext>
            </a:extLst>
          </p:cNvPr>
          <p:cNvGrpSpPr/>
          <p:nvPr/>
        </p:nvGrpSpPr>
        <p:grpSpPr>
          <a:xfrm>
            <a:off x="2339752" y="2571750"/>
            <a:ext cx="894259" cy="523220"/>
            <a:chOff x="2215144" y="927951"/>
            <a:chExt cx="1244730" cy="959254"/>
          </a:xfrm>
        </p:grpSpPr>
        <p:sp>
          <p:nvSpPr>
            <p:cNvPr id="19" name="平行四边形 18">
              <a:extLst>
                <a:ext uri="{FF2B5EF4-FFF2-40B4-BE49-F238E27FC236}">
                  <a16:creationId xmlns:a16="http://schemas.microsoft.com/office/drawing/2014/main" id="{E6428153-CCA2-4CBF-B147-E243ABBB01D9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0" name="文本框 9">
              <a:extLst>
                <a:ext uri="{FF2B5EF4-FFF2-40B4-BE49-F238E27FC236}">
                  <a16:creationId xmlns:a16="http://schemas.microsoft.com/office/drawing/2014/main" id="{5B3E24FD-CD05-4B64-892B-C3E02C036475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E8DB24D-3B63-4EE5-B880-C8588652E8D0}"/>
              </a:ext>
            </a:extLst>
          </p:cNvPr>
          <p:cNvGrpSpPr/>
          <p:nvPr/>
        </p:nvGrpSpPr>
        <p:grpSpPr>
          <a:xfrm>
            <a:off x="3019005" y="2578405"/>
            <a:ext cx="3857250" cy="459690"/>
            <a:chOff x="4315150" y="953426"/>
            <a:chExt cx="3857250" cy="54005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9753D2A-40BA-4007-BA8C-F2A67E5F8B65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平行四边形 22">
              <a:extLst>
                <a:ext uri="{FF2B5EF4-FFF2-40B4-BE49-F238E27FC236}">
                  <a16:creationId xmlns:a16="http://schemas.microsoft.com/office/drawing/2014/main" id="{A2A960E1-FE5A-45D6-A15F-0E38F3E1C23A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4" name="Picture 2" descr="python logo 的图像结果">
            <a:extLst>
              <a:ext uri="{FF2B5EF4-FFF2-40B4-BE49-F238E27FC236}">
                <a16:creationId xmlns:a16="http://schemas.microsoft.com/office/drawing/2014/main" id="{8420F802-2992-410D-AA18-006F0FD7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77" y="384506"/>
            <a:ext cx="2150557" cy="6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3EC4EFF4-2E40-48A3-8EC9-4F01EB51E5A7}"/>
              </a:ext>
            </a:extLst>
          </p:cNvPr>
          <p:cNvGrpSpPr/>
          <p:nvPr/>
        </p:nvGrpSpPr>
        <p:grpSpPr>
          <a:xfrm>
            <a:off x="2339752" y="3167079"/>
            <a:ext cx="894259" cy="523220"/>
            <a:chOff x="2215144" y="927951"/>
            <a:chExt cx="1244730" cy="959254"/>
          </a:xfrm>
        </p:grpSpPr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088281B8-EC70-4A31-A385-6D0ED7822CD7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27" name="文本框 9">
              <a:extLst>
                <a:ext uri="{FF2B5EF4-FFF2-40B4-BE49-F238E27FC236}">
                  <a16:creationId xmlns:a16="http://schemas.microsoft.com/office/drawing/2014/main" id="{360460D4-BA4B-40F3-9F03-1F9D07FA81AE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9656BEC-EBF1-4808-81E1-09486E394881}"/>
              </a:ext>
            </a:extLst>
          </p:cNvPr>
          <p:cNvGrpSpPr/>
          <p:nvPr/>
        </p:nvGrpSpPr>
        <p:grpSpPr>
          <a:xfrm>
            <a:off x="3019005" y="3180390"/>
            <a:ext cx="3857250" cy="459690"/>
            <a:chOff x="4315150" y="953426"/>
            <a:chExt cx="3857250" cy="54005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A594145-8A5D-42EF-8A1F-E754DB02ACBE}"/>
                </a:ext>
              </a:extLst>
            </p:cNvPr>
            <p:cNvSpPr/>
            <p:nvPr/>
          </p:nvSpPr>
          <p:spPr>
            <a:xfrm>
              <a:off x="4690034" y="1043224"/>
              <a:ext cx="2827147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4099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endPara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A9226C61-EB60-4565-A70A-09407E58028F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8FBDA7D-5216-4944-97CA-CDDB1EF59164}"/>
              </a:ext>
            </a:extLst>
          </p:cNvPr>
          <p:cNvGrpSpPr/>
          <p:nvPr/>
        </p:nvGrpSpPr>
        <p:grpSpPr>
          <a:xfrm>
            <a:off x="2339752" y="3743143"/>
            <a:ext cx="894259" cy="523220"/>
            <a:chOff x="2215144" y="927951"/>
            <a:chExt cx="1244730" cy="959254"/>
          </a:xfrm>
        </p:grpSpPr>
        <p:sp>
          <p:nvSpPr>
            <p:cNvPr id="32" name="平行四边形 31">
              <a:extLst>
                <a:ext uri="{FF2B5EF4-FFF2-40B4-BE49-F238E27FC236}">
                  <a16:creationId xmlns:a16="http://schemas.microsoft.com/office/drawing/2014/main" id="{69702735-6A4A-4E1D-B46A-78289FF0D5E1}"/>
                </a:ext>
              </a:extLst>
            </p:cNvPr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33" name="文本框 9">
              <a:extLst>
                <a:ext uri="{FF2B5EF4-FFF2-40B4-BE49-F238E27FC236}">
                  <a16:creationId xmlns:a16="http://schemas.microsoft.com/office/drawing/2014/main" id="{D501CE10-7685-481F-B36F-7EB689C44CED}"/>
                </a:ext>
              </a:extLst>
            </p:cNvPr>
            <p:cNvSpPr txBox="1"/>
            <p:nvPr/>
          </p:nvSpPr>
          <p:spPr>
            <a:xfrm>
              <a:off x="2393075" y="927951"/>
              <a:ext cx="1066799" cy="959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7C952A7-E18C-4A62-BE62-E68CE2227462}"/>
              </a:ext>
            </a:extLst>
          </p:cNvPr>
          <p:cNvGrpSpPr/>
          <p:nvPr/>
        </p:nvGrpSpPr>
        <p:grpSpPr>
          <a:xfrm>
            <a:off x="3019005" y="3749798"/>
            <a:ext cx="3857250" cy="459690"/>
            <a:chOff x="4315150" y="953426"/>
            <a:chExt cx="3857250" cy="54005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1D760CD-5DF1-40B6-8D4D-B705F697E581}"/>
                </a:ext>
              </a:extLst>
            </p:cNvPr>
            <p:cNvSpPr/>
            <p:nvPr/>
          </p:nvSpPr>
          <p:spPr>
            <a:xfrm>
              <a:off x="4709106" y="1038142"/>
              <a:ext cx="3082364" cy="37062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模板常用的过滤器</a:t>
              </a:r>
              <a:endParaRPr lang="en-GB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id="{9AA7684D-4D76-462F-8BB9-8A09B2A0612D}"/>
                </a:ext>
              </a:extLst>
            </p:cNvPr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DataTables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491880" y="1995416"/>
            <a:ext cx="4248472" cy="93637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传递的数据是一个集合的时候，需要通过循环读取每一行记录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5F07AC1-A59F-4D15-81F5-E98E616A7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5566"/>
            <a:ext cx="9144000" cy="36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037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常见的过滤器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27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99592" y="195486"/>
            <a:ext cx="172819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圆角矩形 13">
            <a:extLst>
              <a:ext uri="{FF2B5EF4-FFF2-40B4-BE49-F238E27FC236}">
                <a16:creationId xmlns:a16="http://schemas.microsoft.com/office/drawing/2014/main" id="{29283D65-97CA-404A-9D9A-2590A899ECC0}"/>
              </a:ext>
            </a:extLst>
          </p:cNvPr>
          <p:cNvSpPr/>
          <p:nvPr/>
        </p:nvSpPr>
        <p:spPr bwMode="auto">
          <a:xfrm>
            <a:off x="3923928" y="2427734"/>
            <a:ext cx="3600400" cy="576064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 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96288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72819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17912A3-54DD-433F-9A24-9ED3BC7AD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843558"/>
            <a:ext cx="4601437" cy="39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511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72819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38C7B07-6D42-4359-BCCE-8F10D3144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1851670"/>
            <a:ext cx="4876190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966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72819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圆角矩形 13">
            <a:extLst>
              <a:ext uri="{FF2B5EF4-FFF2-40B4-BE49-F238E27FC236}">
                <a16:creationId xmlns:a16="http://schemas.microsoft.com/office/drawing/2014/main" id="{29283D65-97CA-404A-9D9A-2590A899ECC0}"/>
              </a:ext>
            </a:extLst>
          </p:cNvPr>
          <p:cNvSpPr/>
          <p:nvPr/>
        </p:nvSpPr>
        <p:spPr bwMode="auto">
          <a:xfrm>
            <a:off x="3834720" y="1040167"/>
            <a:ext cx="3960440" cy="39887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{{ birthday |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date:"Y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/m/d" }}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A18421-12D8-42F4-9FFA-D3E058A52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1851670"/>
            <a:ext cx="5258593" cy="293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065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72819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具体参考：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3960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圆角矩形 13">
            <a:extLst>
              <a:ext uri="{FF2B5EF4-FFF2-40B4-BE49-F238E27FC236}">
                <a16:creationId xmlns:a16="http://schemas.microsoft.com/office/drawing/2014/main" id="{29283D65-97CA-404A-9D9A-2590A899ECC0}"/>
              </a:ext>
            </a:extLst>
          </p:cNvPr>
          <p:cNvSpPr/>
          <p:nvPr/>
        </p:nvSpPr>
        <p:spPr bwMode="auto">
          <a:xfrm>
            <a:off x="3491880" y="2283718"/>
            <a:ext cx="5256584" cy="90010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https://docs.djangoproject.com/en/2.0/ref/templates/builtins/</a:t>
            </a:r>
          </a:p>
        </p:txBody>
      </p:sp>
      <p:sp>
        <p:nvSpPr>
          <p:cNvPr id="11" name="圆角矩形 13">
            <a:extLst>
              <a:ext uri="{FF2B5EF4-FFF2-40B4-BE49-F238E27FC236}">
                <a16:creationId xmlns:a16="http://schemas.microsoft.com/office/drawing/2014/main" id="{AC6666A9-72FD-4453-85FA-F5D1C9C8626C}"/>
              </a:ext>
            </a:extLst>
          </p:cNvPr>
          <p:cNvSpPr/>
          <p:nvPr/>
        </p:nvSpPr>
        <p:spPr bwMode="auto">
          <a:xfrm>
            <a:off x="3491880" y="1131590"/>
            <a:ext cx="5256584" cy="900100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https://www.cnblogs.com/huangxm/p/6286144.html</a:t>
            </a:r>
          </a:p>
        </p:txBody>
      </p:sp>
    </p:spTree>
    <p:extLst>
      <p:ext uri="{BB962C8B-B14F-4D97-AF65-F5344CB8AC3E}">
        <p14:creationId xmlns:p14="http://schemas.microsoft.com/office/powerpoint/2010/main" val="19767092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认识模板语言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215083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模板语言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8BC4A07-BB28-4027-BAA3-CA86C32FDAED}"/>
              </a:ext>
            </a:extLst>
          </p:cNvPr>
          <p:cNvSpPr/>
          <p:nvPr/>
        </p:nvSpPr>
        <p:spPr>
          <a:xfrm>
            <a:off x="3203848" y="2016412"/>
            <a:ext cx="5616624" cy="555338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模板语言：在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模板文件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中应用的语言，让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语言具备逻辑的功能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68F68B-D63C-41DB-B614-18D6381B0204}"/>
              </a:ext>
            </a:extLst>
          </p:cNvPr>
          <p:cNvSpPr/>
          <p:nvPr/>
        </p:nvSpPr>
        <p:spPr>
          <a:xfrm>
            <a:off x="3203848" y="2870145"/>
            <a:ext cx="5616624" cy="555338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中常见的模板语言： 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DTL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6744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DTL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419872" y="2067694"/>
            <a:ext cx="4627314" cy="433128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DTL--- </a:t>
            </a:r>
            <a:r>
              <a:rPr lang="en-US" altLang="zh-CN" dirty="0"/>
              <a:t>Django Template Language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13">
            <a:extLst>
              <a:ext uri="{FF2B5EF4-FFF2-40B4-BE49-F238E27FC236}">
                <a16:creationId xmlns:a16="http://schemas.microsoft.com/office/drawing/2014/main" id="{82526C34-554A-49BA-9BCF-3D607280C15E}"/>
              </a:ext>
            </a:extLst>
          </p:cNvPr>
          <p:cNvSpPr/>
          <p:nvPr/>
        </p:nvSpPr>
        <p:spPr bwMode="auto">
          <a:xfrm>
            <a:off x="3419872" y="2859782"/>
            <a:ext cx="4627314" cy="433128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模板语言两种重要的符号：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{{  }}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{% %}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2762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3" y="195486"/>
            <a:ext cx="215083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之前应用的模板语言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5" y="1347614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8BC4A07-BB28-4027-BAA3-CA86C32FDAED}"/>
              </a:ext>
            </a:extLst>
          </p:cNvPr>
          <p:cNvSpPr/>
          <p:nvPr/>
        </p:nvSpPr>
        <p:spPr>
          <a:xfrm>
            <a:off x="3635896" y="1347614"/>
            <a:ext cx="4180275" cy="108012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{% for student in all_student%}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{{ student.0 }}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{% endfor %}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68F68B-D63C-41DB-B614-18D6381B0204}"/>
              </a:ext>
            </a:extLst>
          </p:cNvPr>
          <p:cNvSpPr/>
          <p:nvPr/>
        </p:nvSpPr>
        <p:spPr>
          <a:xfrm>
            <a:off x="3635896" y="2618117"/>
            <a:ext cx="4180275" cy="555338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{% load staticfiles %}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A74F1D-679E-48D2-ADA8-675F611D4B04}"/>
              </a:ext>
            </a:extLst>
          </p:cNvPr>
          <p:cNvSpPr/>
          <p:nvPr/>
        </p:nvSpPr>
        <p:spPr>
          <a:xfrm>
            <a:off x="3630270" y="3507854"/>
            <a:ext cx="4180275" cy="555338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{%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%}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06227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8" y="-15276"/>
            <a:ext cx="9144000" cy="317481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308304" y="2787774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342551"/>
            <a:ext cx="5040560" cy="956563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 anchor="ctr">
            <a:spAutoFit/>
          </a:bodyPr>
          <a:lstStyle/>
          <a:p>
            <a:pPr algn="ctr">
              <a:lnSpc>
                <a:spcPts val="7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使用变量传值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002593"/>
            <a:ext cx="3515183" cy="417052"/>
            <a:chOff x="2587088" y="2511511"/>
            <a:chExt cx="3515183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515183" cy="41705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框架入门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0" y="3184963"/>
            <a:ext cx="4419086" cy="339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python</a:t>
            </a:r>
            <a:r>
              <a:rPr lang="zh-CN" altLang="en-US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之</a:t>
            </a:r>
            <a:r>
              <a:rPr lang="en-US" altLang="zh-CN" sz="2000" b="1" i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django</a:t>
            </a:r>
            <a:r>
              <a:rPr lang="zh-CN" altLang="en-US" sz="2000" b="1" i="1" dirty="0">
                <a:solidFill>
                  <a:schemeClr val="bg1">
                    <a:lumMod val="9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  <p:pic>
        <p:nvPicPr>
          <p:cNvPr id="2" name="Picture 2" descr="python logo 的图像结果">
            <a:extLst>
              <a:ext uri="{FF2B5EF4-FFF2-40B4-BE49-F238E27FC236}">
                <a16:creationId xmlns:a16="http://schemas.microsoft.com/office/drawing/2014/main" id="{D094EFED-60A6-42E8-B346-D3DA885D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4" y="4611074"/>
            <a:ext cx="1579335" cy="4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6BAA826-67DD-4345-BC0C-2FD701C2B570}"/>
              </a:ext>
            </a:extLst>
          </p:cNvPr>
          <p:cNvSpPr/>
          <p:nvPr/>
        </p:nvSpPr>
        <p:spPr>
          <a:xfrm>
            <a:off x="5220072" y="3152823"/>
            <a:ext cx="4426770" cy="456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Agency FB" panose="020B0503020202020204" pitchFamily="34" charset="0"/>
              </a:rPr>
              <a:t>Life is short . You need python .</a:t>
            </a:r>
            <a:endParaRPr lang="zh-CN" altLang="en-US" sz="24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https://timgsa.baidu.com/timg?image&amp;quality=80&amp;size=b9999_10000&amp;sec=1544335439525&amp;di=92c807eae0e4f41a3984e5230170b761&amp;imgtype=0&amp;src=http%3A%2F%2Foldpeppapig.com%2Fblog%2Fwp-content%2Fuploads%2F2018%2F07%2F2018072409162957.png">
            <a:extLst>
              <a:ext uri="{FF2B5EF4-FFF2-40B4-BE49-F238E27FC236}">
                <a16:creationId xmlns:a16="http://schemas.microsoft.com/office/drawing/2014/main" id="{F939A8CE-0973-4E0D-921B-4923B3F5C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161" y="4645848"/>
            <a:ext cx="1045585" cy="47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12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5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5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网站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563888" y="1563638"/>
            <a:ext cx="4248472" cy="64807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静态页面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13">
            <a:extLst>
              <a:ext uri="{FF2B5EF4-FFF2-40B4-BE49-F238E27FC236}">
                <a16:creationId xmlns:a16="http://schemas.microsoft.com/office/drawing/2014/main" id="{3253DC42-4A53-4250-AE40-D8BAB58F32E8}"/>
              </a:ext>
            </a:extLst>
          </p:cNvPr>
          <p:cNvSpPr/>
          <p:nvPr/>
        </p:nvSpPr>
        <p:spPr bwMode="auto">
          <a:xfrm>
            <a:off x="3563888" y="2570198"/>
            <a:ext cx="4248472" cy="64807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动态页面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5347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51216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传值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900F9543-A410-4EBF-B194-23992AF23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39062"/>
            <a:ext cx="250147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圆角矩形 13">
            <a:extLst>
              <a:ext uri="{FF2B5EF4-FFF2-40B4-BE49-F238E27FC236}">
                <a16:creationId xmlns:a16="http://schemas.microsoft.com/office/drawing/2014/main" id="{39509B05-7E07-4CF7-BBCE-6F4BD45C1DBF}"/>
              </a:ext>
            </a:extLst>
          </p:cNvPr>
          <p:cNvSpPr/>
          <p:nvPr/>
        </p:nvSpPr>
        <p:spPr bwMode="auto">
          <a:xfrm>
            <a:off x="3707904" y="2139702"/>
            <a:ext cx="4248472" cy="648072"/>
          </a:xfrm>
          <a:prstGeom prst="roundRect">
            <a:avLst>
              <a:gd name="adj" fmla="val 9314"/>
            </a:avLst>
          </a:prstGeom>
          <a:solidFill>
            <a:srgbClr val="009900"/>
          </a:solidFill>
          <a:ln>
            <a:solidFill>
              <a:srgbClr val="0099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中把数据传递到模板中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00796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50041</TotalTime>
  <Words>2049</Words>
  <Application>Microsoft Office PowerPoint</Application>
  <PresentationFormat>全屏显示(16:9)</PresentationFormat>
  <Paragraphs>203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华文中宋</vt:lpstr>
      <vt:lpstr>微软雅黑</vt:lpstr>
      <vt:lpstr>微软雅黑 Light</vt:lpstr>
      <vt:lpstr>Agency FB</vt:lpstr>
      <vt:lpstr>Arial</vt:lpstr>
      <vt:lpstr>Arial Black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进 王</cp:lastModifiedBy>
  <cp:revision>453</cp:revision>
  <dcterms:created xsi:type="dcterms:W3CDTF">2015-12-11T17:46:17Z</dcterms:created>
  <dcterms:modified xsi:type="dcterms:W3CDTF">2019-01-09T08:13:15Z</dcterms:modified>
</cp:coreProperties>
</file>