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2"/>
    <p:sldId id="264" r:id="rId3"/>
    <p:sldId id="528" r:id="rId4"/>
    <p:sldId id="409" r:id="rId5"/>
    <p:sldId id="576" r:id="rId6"/>
    <p:sldId id="600" r:id="rId7"/>
    <p:sldId id="580" r:id="rId8"/>
    <p:sldId id="583" r:id="rId9"/>
    <p:sldId id="577" r:id="rId10"/>
    <p:sldId id="601" r:id="rId11"/>
    <p:sldId id="602" r:id="rId12"/>
    <p:sldId id="586" r:id="rId13"/>
    <p:sldId id="584" r:id="rId14"/>
    <p:sldId id="587" r:id="rId15"/>
    <p:sldId id="603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6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68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903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076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5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3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6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模板的导入和继承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模板的继承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0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1491630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模板页面（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header,…, footer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56EBE975-0B30-4D16-B186-10A745B7939A}"/>
              </a:ext>
            </a:extLst>
          </p:cNvPr>
          <p:cNvSpPr/>
          <p:nvPr/>
        </p:nvSpPr>
        <p:spPr bwMode="auto">
          <a:xfrm>
            <a:off x="3491880" y="2859782"/>
            <a:ext cx="1177059" cy="792088"/>
          </a:xfrm>
          <a:prstGeom prst="roundRect">
            <a:avLst>
              <a:gd name="adj" fmla="val 9314"/>
            </a:avLst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2A747285-EA52-42F5-8F7C-7B243422C0CA}"/>
              </a:ext>
            </a:extLst>
          </p:cNvPr>
          <p:cNvSpPr/>
          <p:nvPr/>
        </p:nvSpPr>
        <p:spPr bwMode="auto">
          <a:xfrm>
            <a:off x="5027586" y="2859782"/>
            <a:ext cx="1177059" cy="792088"/>
          </a:xfrm>
          <a:prstGeom prst="roundRect">
            <a:avLst>
              <a:gd name="adj" fmla="val 9314"/>
            </a:avLst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3A8A8617-5FDC-4DCA-B0C8-8903BCBFE56C}"/>
              </a:ext>
            </a:extLst>
          </p:cNvPr>
          <p:cNvSpPr/>
          <p:nvPr/>
        </p:nvSpPr>
        <p:spPr bwMode="auto">
          <a:xfrm>
            <a:off x="6563292" y="2859782"/>
            <a:ext cx="1177059" cy="792088"/>
          </a:xfrm>
          <a:prstGeom prst="roundRect">
            <a:avLst>
              <a:gd name="adj" fmla="val 9314"/>
            </a:avLst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D9EDA78-1490-4B25-9BCC-D08765B4E02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080410" y="213970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BAF25F-21D4-45EB-98EC-C72C5592E95F}"/>
              </a:ext>
            </a:extLst>
          </p:cNvPr>
          <p:cNvCxnSpPr>
            <a:cxnSpLocks/>
          </p:cNvCxnSpPr>
          <p:nvPr/>
        </p:nvCxnSpPr>
        <p:spPr>
          <a:xfrm>
            <a:off x="5652120" y="213970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0DAE50-2FA5-47FB-9A4F-DF8E2FD9511E}"/>
              </a:ext>
            </a:extLst>
          </p:cNvPr>
          <p:cNvCxnSpPr>
            <a:cxnSpLocks/>
          </p:cNvCxnSpPr>
          <p:nvPr/>
        </p:nvCxnSpPr>
        <p:spPr>
          <a:xfrm>
            <a:off x="7164288" y="213970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5BEB7C7-927F-41EE-AEDB-5E0CBE8E409F}"/>
              </a:ext>
            </a:extLst>
          </p:cNvPr>
          <p:cNvSpPr/>
          <p:nvPr/>
        </p:nvSpPr>
        <p:spPr>
          <a:xfrm>
            <a:off x="3490065" y="2355726"/>
            <a:ext cx="4248467" cy="2880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继  承</a:t>
            </a:r>
          </a:p>
        </p:txBody>
      </p:sp>
    </p:spTree>
    <p:extLst>
      <p:ext uri="{BB962C8B-B14F-4D97-AF65-F5344CB8AC3E}">
        <p14:creationId xmlns:p14="http://schemas.microsoft.com/office/powerpoint/2010/main" val="695852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使用关键字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707904" y="2067694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</a:t>
            </a:r>
            <a:r>
              <a:rPr lang="en-US" altLang="zh-CN" dirty="0"/>
              <a:t>extends  </a:t>
            </a:r>
            <a:r>
              <a:rPr lang="zh-CN" altLang="en-US" dirty="0"/>
              <a:t>“</a:t>
            </a:r>
            <a:r>
              <a:rPr lang="en-US" altLang="zh-CN" dirty="0"/>
              <a:t>base.html</a:t>
            </a:r>
            <a:r>
              <a:rPr lang="zh-CN" altLang="en-US" dirty="0"/>
              <a:t>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2620079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预留区域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707904" y="2139702"/>
            <a:ext cx="4248472" cy="17636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/>
              <a:t>{% block content %}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页面修改区域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/>
              <a:t>{% </a:t>
            </a:r>
            <a:r>
              <a:rPr lang="en-US" altLang="zh-CN" dirty="0" err="1"/>
              <a:t>endblock</a:t>
            </a:r>
            <a:r>
              <a:rPr lang="en-US" altLang="zh-CN" dirty="0"/>
              <a:t> %}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794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模板继承的完善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707904" y="2067694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继承的完善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727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引入模板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模板的继承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导入模板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导入模板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BC4A07-BB28-4027-BAA3-CA86C32FDAED}"/>
              </a:ext>
            </a:extLst>
          </p:cNvPr>
          <p:cNvSpPr/>
          <p:nvPr/>
        </p:nvSpPr>
        <p:spPr>
          <a:xfrm>
            <a:off x="3131840" y="2294081"/>
            <a:ext cx="5616624" cy="55533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把其他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页面导入到当前页面</a:t>
            </a:r>
          </a:p>
        </p:txBody>
      </p:sp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19872" y="2265394"/>
            <a:ext cx="4627314" cy="43312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导入模板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27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导入模板时传递参数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BC4A07-BB28-4027-BAA3-CA86C32FDAED}"/>
              </a:ext>
            </a:extLst>
          </p:cNvPr>
          <p:cNvSpPr/>
          <p:nvPr/>
        </p:nvSpPr>
        <p:spPr>
          <a:xfrm>
            <a:off x="3491880" y="2355726"/>
            <a:ext cx="4180275" cy="648072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关键字传递参数</a:t>
            </a:r>
          </a:p>
        </p:txBody>
      </p:sp>
    </p:spTree>
    <p:extLst>
      <p:ext uri="{BB962C8B-B14F-4D97-AF65-F5344CB8AC3E}">
        <p14:creationId xmlns:p14="http://schemas.microsoft.com/office/powerpoint/2010/main" val="661062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模板的抽象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563888" y="1930692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模板的抽象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3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50385</TotalTime>
  <Words>1369</Words>
  <Application>Microsoft Office PowerPoint</Application>
  <PresentationFormat>全屏显示(16:9)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461</cp:revision>
  <dcterms:created xsi:type="dcterms:W3CDTF">2015-12-11T17:46:17Z</dcterms:created>
  <dcterms:modified xsi:type="dcterms:W3CDTF">2019-01-09T13:59:14Z</dcterms:modified>
</cp:coreProperties>
</file>