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24" r:id="rId2"/>
    <p:sldId id="264" r:id="rId3"/>
    <p:sldId id="528" r:id="rId4"/>
    <p:sldId id="576" r:id="rId5"/>
    <p:sldId id="409" r:id="rId6"/>
    <p:sldId id="580" r:id="rId7"/>
    <p:sldId id="600" r:id="rId8"/>
    <p:sldId id="577" r:id="rId9"/>
    <p:sldId id="583" r:id="rId10"/>
    <p:sldId id="604" r:id="rId11"/>
  </p:sldIdLst>
  <p:sldSz cx="9144000" cy="5143500" type="screen16x9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3992DB"/>
    <a:srgbClr val="F79600"/>
    <a:srgbClr val="005DA2"/>
    <a:srgbClr val="006600"/>
    <a:srgbClr val="66FF99"/>
    <a:srgbClr val="F6F6F6"/>
    <a:srgbClr val="FF6699"/>
    <a:srgbClr val="FDFDFD"/>
    <a:srgbClr val="0F1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0148" autoAdjust="0"/>
  </p:normalViewPr>
  <p:slideViewPr>
    <p:cSldViewPr>
      <p:cViewPr varScale="1">
        <p:scale>
          <a:sx n="119" d="100"/>
          <a:sy n="119" d="100"/>
        </p:scale>
        <p:origin x="450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2019/01/10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2019/01/10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715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3078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00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97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345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438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5537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5265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126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2019/01/10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6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515183" cy="417052"/>
            <a:chOff x="2587088" y="2511511"/>
            <a:chExt cx="3515183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515183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框架入门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83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5121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演示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06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13">
            <a:extLst>
              <a:ext uri="{FF2B5EF4-FFF2-40B4-BE49-F238E27FC236}">
                <a16:creationId xmlns:a16="http://schemas.microsoft.com/office/drawing/2014/main" id="{39509B05-7E07-4CF7-BBCE-6F4BD45C1DBF}"/>
              </a:ext>
            </a:extLst>
          </p:cNvPr>
          <p:cNvSpPr/>
          <p:nvPr/>
        </p:nvSpPr>
        <p:spPr bwMode="auto">
          <a:xfrm>
            <a:off x="3563888" y="1930692"/>
            <a:ext cx="4248472" cy="648072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方法实现查询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98508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  <a:ln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339753" y="1419622"/>
            <a:ext cx="894259" cy="489631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019006" y="1432933"/>
            <a:ext cx="3857250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690034" y="1043224"/>
              <a:ext cx="2827147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4099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初识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POST</a:t>
              </a: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339753" y="1995686"/>
            <a:ext cx="894259" cy="523220"/>
            <a:chOff x="2215144" y="927951"/>
            <a:chExt cx="1244730" cy="959254"/>
          </a:xfrm>
        </p:grpSpPr>
        <p:sp>
          <p:nvSpPr>
            <p:cNvPr id="12" name="平行四边形 11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13" name="文本框 9"/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19006" y="2002341"/>
            <a:ext cx="3857250" cy="459690"/>
            <a:chOff x="4315150" y="953426"/>
            <a:chExt cx="3857250" cy="540057"/>
          </a:xfrm>
        </p:grpSpPr>
        <p:sp>
          <p:nvSpPr>
            <p:cNvPr id="16" name="矩形 15"/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方法实现查询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4" name="Picture 2" descr="python logo 的图像结果">
            <a:extLst>
              <a:ext uri="{FF2B5EF4-FFF2-40B4-BE49-F238E27FC236}">
                <a16:creationId xmlns:a16="http://schemas.microsoft.com/office/drawing/2014/main" id="{8420F802-2992-410D-AA18-006F0FD75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477" y="384506"/>
            <a:ext cx="2150557" cy="63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5C94E8AA-74EC-4277-B8EA-8BE7432E209D}"/>
              </a:ext>
            </a:extLst>
          </p:cNvPr>
          <p:cNvGrpSpPr/>
          <p:nvPr/>
        </p:nvGrpSpPr>
        <p:grpSpPr>
          <a:xfrm>
            <a:off x="2339752" y="2571750"/>
            <a:ext cx="894259" cy="523220"/>
            <a:chOff x="2215144" y="927951"/>
            <a:chExt cx="1244730" cy="959254"/>
          </a:xfrm>
        </p:grpSpPr>
        <p:sp>
          <p:nvSpPr>
            <p:cNvPr id="22" name="平行四边形 21">
              <a:extLst>
                <a:ext uri="{FF2B5EF4-FFF2-40B4-BE49-F238E27FC236}">
                  <a16:creationId xmlns:a16="http://schemas.microsoft.com/office/drawing/2014/main" id="{7D346C93-D21F-4C15-A503-AFCA99E62622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23" name="文本框 9">
              <a:extLst>
                <a:ext uri="{FF2B5EF4-FFF2-40B4-BE49-F238E27FC236}">
                  <a16:creationId xmlns:a16="http://schemas.microsoft.com/office/drawing/2014/main" id="{E1A2F221-65B6-4332-AAFD-E9E9073BC87F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678CE5E-846E-4BE4-AF68-E8C12D46D927}"/>
              </a:ext>
            </a:extLst>
          </p:cNvPr>
          <p:cNvGrpSpPr/>
          <p:nvPr/>
        </p:nvGrpSpPr>
        <p:grpSpPr>
          <a:xfrm>
            <a:off x="3019005" y="2578405"/>
            <a:ext cx="3857250" cy="459690"/>
            <a:chOff x="4315150" y="953426"/>
            <a:chExt cx="3857250" cy="540057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C2A7E4B-297E-4D30-963F-B5812C253C9D}"/>
                </a:ext>
              </a:extLst>
            </p:cNvPr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POST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方法实现查询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平行四边形 26">
              <a:extLst>
                <a:ext uri="{FF2B5EF4-FFF2-40B4-BE49-F238E27FC236}">
                  <a16:creationId xmlns:a16="http://schemas.microsoft.com/office/drawing/2014/main" id="{CCB6334E-93C9-4494-9549-3942D91B250F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93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2551"/>
            <a:ext cx="5040560" cy="956563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515183" cy="417052"/>
            <a:chOff x="2587088" y="2511511"/>
            <a:chExt cx="3515183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515183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框架入门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03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5121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06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æ¥çæºå¾å">
            <a:extLst>
              <a:ext uri="{FF2B5EF4-FFF2-40B4-BE49-F238E27FC236}">
                <a16:creationId xmlns:a16="http://schemas.microsoft.com/office/drawing/2014/main" id="{9786AA2B-AF83-4A7B-92ED-B768B839F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105315"/>
            <a:ext cx="2931790" cy="293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3A264AC-C0B1-4F7B-BFE1-3494126205D5}"/>
              </a:ext>
            </a:extLst>
          </p:cNvPr>
          <p:cNvSpPr/>
          <p:nvPr/>
        </p:nvSpPr>
        <p:spPr>
          <a:xfrm>
            <a:off x="6372200" y="2643758"/>
            <a:ext cx="2160240" cy="648072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356F9F6-4282-46FE-8B69-5BE0B9FEE8BF}"/>
              </a:ext>
            </a:extLst>
          </p:cNvPr>
          <p:cNvSpPr/>
          <p:nvPr/>
        </p:nvSpPr>
        <p:spPr>
          <a:xfrm>
            <a:off x="6372200" y="1851670"/>
            <a:ext cx="2160240" cy="648072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12762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3" y="195486"/>
            <a:ext cx="2150839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æ¥çæºå¾å">
            <a:extLst>
              <a:ext uri="{FF2B5EF4-FFF2-40B4-BE49-F238E27FC236}">
                <a16:creationId xmlns:a16="http://schemas.microsoft.com/office/drawing/2014/main" id="{02C3C873-FE31-4247-A4B9-FFEF3B70D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046224"/>
            <a:ext cx="47625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6744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3" y="195486"/>
            <a:ext cx="2150839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区别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8BC4A07-BB28-4027-BAA3-CA86C32FDAED}"/>
              </a:ext>
            </a:extLst>
          </p:cNvPr>
          <p:cNvSpPr/>
          <p:nvPr/>
        </p:nvSpPr>
        <p:spPr>
          <a:xfrm>
            <a:off x="3203848" y="1131589"/>
            <a:ext cx="5175175" cy="432048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是用来从服务器上获得数据，而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是用来向服务器上传递数据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6DB1E90-65CC-4C60-A29D-8D36A00AE186}"/>
              </a:ext>
            </a:extLst>
          </p:cNvPr>
          <p:cNvSpPr/>
          <p:nvPr/>
        </p:nvSpPr>
        <p:spPr>
          <a:xfrm>
            <a:off x="3209147" y="1707653"/>
            <a:ext cx="5175175" cy="1008113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将表单中数据的按照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variable=value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的形式，添加到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所指向的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后面，并且两者使用“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?”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连接，而各个变量之间使用“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&amp;”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连接；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是将表单中的数据放在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form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的数据体中，按照变量和值相对应的方式，传递到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所指向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80D39A9-273F-486E-9BCB-EC3752EE9F3E}"/>
              </a:ext>
            </a:extLst>
          </p:cNvPr>
          <p:cNvSpPr/>
          <p:nvPr/>
        </p:nvSpPr>
        <p:spPr>
          <a:xfrm>
            <a:off x="3203848" y="2819027"/>
            <a:ext cx="5175175" cy="1008113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是不安全的，因为在传输过程，数据被放在请求的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中，而如今现有的很多服务器、代理服务器或者用户代理都会将请求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记录到日志文件中，然后放在某个地方，这样就可能会有一些隐私的信息被第三方看到。另外，用户也可以在浏览器上直接看到提交的数据，一些系统内部消息将会一同显示在用户面前。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的所有操作对用户来说都是不可见的。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987B944-980B-4395-9037-62D76FFD81FD}"/>
              </a:ext>
            </a:extLst>
          </p:cNvPr>
          <p:cNvSpPr/>
          <p:nvPr/>
        </p:nvSpPr>
        <p:spPr>
          <a:xfrm>
            <a:off x="3217168" y="3938424"/>
            <a:ext cx="5175175" cy="505534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传输的数据量小，这主要是因为受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长度限制；而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可以传输大量的数据，所以在上传文件只能使用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10622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2551"/>
            <a:ext cx="5040560" cy="956563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方法实现查询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515183" cy="417052"/>
            <a:chOff x="2587088" y="2511511"/>
            <a:chExt cx="3515183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515183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框架入门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3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5121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演示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06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13">
            <a:extLst>
              <a:ext uri="{FF2B5EF4-FFF2-40B4-BE49-F238E27FC236}">
                <a16:creationId xmlns:a16="http://schemas.microsoft.com/office/drawing/2014/main" id="{39509B05-7E07-4CF7-BBCE-6F4BD45C1DBF}"/>
              </a:ext>
            </a:extLst>
          </p:cNvPr>
          <p:cNvSpPr/>
          <p:nvPr/>
        </p:nvSpPr>
        <p:spPr bwMode="auto">
          <a:xfrm>
            <a:off x="3563888" y="1923138"/>
            <a:ext cx="4248472" cy="648072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方法实现查询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55347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2551"/>
            <a:ext cx="5040560" cy="956563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方法实现查询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515183" cy="417052"/>
            <a:chOff x="2587088" y="2511511"/>
            <a:chExt cx="3515183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515183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框架入门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12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50586</TotalTime>
  <Words>1121</Words>
  <Application>Microsoft Office PowerPoint</Application>
  <PresentationFormat>全屏显示(16:9)</PresentationFormat>
  <Paragraphs>92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华文中宋</vt:lpstr>
      <vt:lpstr>微软雅黑</vt:lpstr>
      <vt:lpstr>微软雅黑 Light</vt:lpstr>
      <vt:lpstr>Agency FB</vt:lpstr>
      <vt:lpstr>Arial</vt:lpstr>
      <vt:lpstr>Arial Black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进 王</cp:lastModifiedBy>
  <cp:revision>466</cp:revision>
  <dcterms:created xsi:type="dcterms:W3CDTF">2015-12-11T17:46:17Z</dcterms:created>
  <dcterms:modified xsi:type="dcterms:W3CDTF">2019-01-09T19:27:26Z</dcterms:modified>
</cp:coreProperties>
</file>