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4" r:id="rId2"/>
    <p:sldId id="264" r:id="rId3"/>
    <p:sldId id="528" r:id="rId4"/>
    <p:sldId id="576" r:id="rId5"/>
    <p:sldId id="409" r:id="rId6"/>
    <p:sldId id="605" r:id="rId7"/>
    <p:sldId id="580" r:id="rId8"/>
    <p:sldId id="606" r:id="rId9"/>
    <p:sldId id="607" r:id="rId10"/>
    <p:sldId id="600" r:id="rId11"/>
    <p:sldId id="577" r:id="rId12"/>
    <p:sldId id="583" r:id="rId13"/>
    <p:sldId id="604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1" r:id="rId27"/>
    <p:sldId id="527" r:id="rId28"/>
    <p:sldId id="620" r:id="rId29"/>
    <p:sldId id="622" r:id="rId30"/>
    <p:sldId id="623" r:id="rId31"/>
    <p:sldId id="624" r:id="rId32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3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078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391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43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2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4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76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65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09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804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66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90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899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045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20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50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1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637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1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1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869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9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项目实战：学生管理系统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基本环境的搭建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923138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搭建基本环境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实现登录的身份验证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登录过程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2195736" y="1218819"/>
            <a:ext cx="4248472" cy="48883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输入用户名和密码，点击“登录”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025FED4-9047-47FE-A453-30DF15FAFEB3}"/>
              </a:ext>
            </a:extLst>
          </p:cNvPr>
          <p:cNvSpPr/>
          <p:nvPr/>
        </p:nvSpPr>
        <p:spPr bwMode="auto">
          <a:xfrm>
            <a:off x="683568" y="2304955"/>
            <a:ext cx="1728192" cy="108012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在登录页面显示报错信息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DCC2D3-7594-43B2-AD3B-CD27CAD738E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319972" y="170765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EE338279-42E7-4004-BEEE-F7B77A671020}"/>
              </a:ext>
            </a:extLst>
          </p:cNvPr>
          <p:cNvSpPr/>
          <p:nvPr/>
        </p:nvSpPr>
        <p:spPr>
          <a:xfrm>
            <a:off x="3851920" y="2283718"/>
            <a:ext cx="936104" cy="1080120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9DD98B-0CC1-49AA-B32E-701F022EC0BE}"/>
              </a:ext>
            </a:extLst>
          </p:cNvPr>
          <p:cNvCxnSpPr>
            <a:stCxn id="8" idx="1"/>
          </p:cNvCxnSpPr>
          <p:nvPr/>
        </p:nvCxnSpPr>
        <p:spPr>
          <a:xfrm flipH="1">
            <a:off x="2411760" y="282377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FE712730-9E87-4654-A16E-5AE03030D406}"/>
              </a:ext>
            </a:extLst>
          </p:cNvPr>
          <p:cNvSpPr/>
          <p:nvPr/>
        </p:nvSpPr>
        <p:spPr bwMode="auto">
          <a:xfrm>
            <a:off x="6291808" y="2302310"/>
            <a:ext cx="1728192" cy="108012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显示首页，并把登录名显示在首页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B2A7BD-91E6-4A9C-898A-0D63C5763A11}"/>
              </a:ext>
            </a:extLst>
          </p:cNvPr>
          <p:cNvCxnSpPr>
            <a:cxnSpLocks/>
          </p:cNvCxnSpPr>
          <p:nvPr/>
        </p:nvCxnSpPr>
        <p:spPr>
          <a:xfrm>
            <a:off x="4788024" y="2816124"/>
            <a:ext cx="150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50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083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登录错误的三种情况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563638"/>
            <a:ext cx="4248472" cy="50405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用户名不存在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07015AE3-87B4-43B2-A336-62311B825AAF}"/>
              </a:ext>
            </a:extLst>
          </p:cNvPr>
          <p:cNvSpPr/>
          <p:nvPr/>
        </p:nvSpPr>
        <p:spPr bwMode="auto">
          <a:xfrm>
            <a:off x="3491880" y="2211710"/>
            <a:ext cx="4248472" cy="50405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123A64EB-E23E-47A3-825D-6E0E571730E5}"/>
              </a:ext>
            </a:extLst>
          </p:cNvPr>
          <p:cNvSpPr/>
          <p:nvPr/>
        </p:nvSpPr>
        <p:spPr bwMode="auto">
          <a:xfrm>
            <a:off x="3491880" y="2859782"/>
            <a:ext cx="4248472" cy="50405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账号禁用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54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80520" cy="10081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登录需要提交信息，信息中有敏感信息，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所以建议用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25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登录成功后加载首页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80520" cy="10081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登录成功后加载页面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8735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加载学生信息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80520" cy="10081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加载学生信息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079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项目总体介绍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实现登录模块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94E8AA-74EC-4277-B8EA-8BE7432E209D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D346C93-D21F-4C15-A503-AFCA99E62622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E1A2F221-65B6-4332-AAFD-E9E9073BC87F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78CE5E-846E-4BE4-AF68-E8C12D46D927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2A7E4B-297E-4D30-963F-B5812C253C9D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学生信息的展示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CCB6334E-93C9-4494-9549-3942D91B25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0A20F23-B185-4B2F-A071-41B8AFA159A0}"/>
              </a:ext>
            </a:extLst>
          </p:cNvPr>
          <p:cNvGrpSpPr/>
          <p:nvPr/>
        </p:nvGrpSpPr>
        <p:grpSpPr>
          <a:xfrm>
            <a:off x="2339752" y="3128650"/>
            <a:ext cx="894259" cy="523220"/>
            <a:chOff x="2215144" y="927951"/>
            <a:chExt cx="1244730" cy="959254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8824FD3C-DF73-49EA-9341-420DC597FDA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71DD3051-DC83-45C9-8147-3FDFEE726BEA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3F5B7D-BF72-40AB-B630-E2511700F2F6}"/>
              </a:ext>
            </a:extLst>
          </p:cNvPr>
          <p:cNvGrpSpPr/>
          <p:nvPr/>
        </p:nvGrpSpPr>
        <p:grpSpPr>
          <a:xfrm>
            <a:off x="3019005" y="3135305"/>
            <a:ext cx="3857250" cy="459690"/>
            <a:chOff x="4315150" y="953426"/>
            <a:chExt cx="3857250" cy="54005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EE12531-7BFD-42C6-9544-1658C6FD98F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学生明细的展示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2BC53A26-F7F9-400C-9E33-BCF1190D22ED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实现学生信息的查询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80520" cy="10081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实现学生的查询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740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展示学生明细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80520" cy="10081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展示学生明细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075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851920" y="1491630"/>
            <a:ext cx="3592673" cy="40559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C12107AB-1CDF-4B56-B102-D56E63E527BD}"/>
              </a:ext>
            </a:extLst>
          </p:cNvPr>
          <p:cNvSpPr/>
          <p:nvPr/>
        </p:nvSpPr>
        <p:spPr bwMode="auto">
          <a:xfrm>
            <a:off x="3844194" y="2283718"/>
            <a:ext cx="3600400" cy="40559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E4E73822-5422-46FC-87E9-F0C051B26C4B}"/>
              </a:ext>
            </a:extLst>
          </p:cNvPr>
          <p:cNvSpPr/>
          <p:nvPr/>
        </p:nvSpPr>
        <p:spPr bwMode="auto">
          <a:xfrm>
            <a:off x="3822776" y="3004719"/>
            <a:ext cx="3600400" cy="40559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D16D6277-8448-47C9-AF6E-488CDCF74540}"/>
              </a:ext>
            </a:extLst>
          </p:cNvPr>
          <p:cNvSpPr/>
          <p:nvPr/>
        </p:nvSpPr>
        <p:spPr bwMode="auto">
          <a:xfrm>
            <a:off x="3822776" y="3725720"/>
            <a:ext cx="3600400" cy="40559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101090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78736" y="1023038"/>
            <a:ext cx="3600400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框架入门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C12107AB-1CDF-4B56-B102-D56E63E527BD}"/>
              </a:ext>
            </a:extLst>
          </p:cNvPr>
          <p:cNvSpPr/>
          <p:nvPr/>
        </p:nvSpPr>
        <p:spPr bwMode="auto">
          <a:xfrm>
            <a:off x="3978736" y="2464278"/>
            <a:ext cx="3600400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EF64C835-07F5-47CB-93D4-1FDD81A82518}"/>
              </a:ext>
            </a:extLst>
          </p:cNvPr>
          <p:cNvSpPr/>
          <p:nvPr/>
        </p:nvSpPr>
        <p:spPr>
          <a:xfrm>
            <a:off x="5364088" y="1563638"/>
            <a:ext cx="648072" cy="79208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E4E73822-5422-46FC-87E9-F0C051B26C4B}"/>
              </a:ext>
            </a:extLst>
          </p:cNvPr>
          <p:cNvSpPr/>
          <p:nvPr/>
        </p:nvSpPr>
        <p:spPr bwMode="auto">
          <a:xfrm>
            <a:off x="3455876" y="3897265"/>
            <a:ext cx="5112568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数据分析、数据挖掘、数据可视化、人工智能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F96A7A6-4475-40D4-9FD4-3E5F791235E2}"/>
              </a:ext>
            </a:extLst>
          </p:cNvPr>
          <p:cNvSpPr/>
          <p:nvPr/>
        </p:nvSpPr>
        <p:spPr>
          <a:xfrm>
            <a:off x="5364088" y="3105177"/>
            <a:ext cx="648072" cy="79208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54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511541-9074-4BED-9ABC-6C854F7EF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27837"/>
            <a:ext cx="4449586" cy="3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6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347864" y="3795886"/>
            <a:ext cx="4680520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数据是核心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timgsa.baidu.com/timg?image&amp;quality=80&amp;size=b9999_10000&amp;sec=1547163998295&amp;di=b536021254c78a904b2dbf2a1562f227&amp;imgtype=0&amp;src=http%3A%2F%2Fimg59.hbzhan.com%2F9%2F20161207%2F636167006460746117433.jpg">
            <a:extLst>
              <a:ext uri="{FF2B5EF4-FFF2-40B4-BE49-F238E27FC236}">
                <a16:creationId xmlns:a16="http://schemas.microsoft.com/office/drawing/2014/main" id="{E4BC7CA8-5C86-4855-AC5A-99BDE975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9062"/>
            <a:ext cx="3309719" cy="23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61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635896" y="3507854"/>
            <a:ext cx="4680520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共同学习和进步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844244-624B-4DE0-98AA-EA1B6D08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771550"/>
            <a:ext cx="4761086" cy="2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7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项目的总体介绍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2139702"/>
            <a:ext cx="4680520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希望每一位同学学有所成！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53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648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B0D7DD-33A7-4FE0-8235-D58B22C5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059582"/>
            <a:ext cx="4180952" cy="29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C00475-1F18-4201-AE0C-33E0D88E9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515" y="2859782"/>
            <a:ext cx="41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05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56F9F6-4282-46FE-8B69-5BE0B9FEE8BF}"/>
              </a:ext>
            </a:extLst>
          </p:cNvPr>
          <p:cNvSpPr/>
          <p:nvPr/>
        </p:nvSpPr>
        <p:spPr>
          <a:xfrm>
            <a:off x="3995936" y="1347614"/>
            <a:ext cx="2501478" cy="57606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924C6A-7FC1-49FD-858E-ED2AD101FA04}"/>
              </a:ext>
            </a:extLst>
          </p:cNvPr>
          <p:cNvSpPr/>
          <p:nvPr/>
        </p:nvSpPr>
        <p:spPr>
          <a:xfrm>
            <a:off x="3995936" y="2139702"/>
            <a:ext cx="2501478" cy="57606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学生概况的展示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45186A-0B2E-458D-B73F-77740AA7E02E}"/>
              </a:ext>
            </a:extLst>
          </p:cNvPr>
          <p:cNvSpPr/>
          <p:nvPr/>
        </p:nvSpPr>
        <p:spPr>
          <a:xfrm>
            <a:off x="3995936" y="2937348"/>
            <a:ext cx="2501478" cy="57606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学生明细的展示</a:t>
            </a: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1392F5-E5D0-4D63-938F-5E6FA6DE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03598"/>
            <a:ext cx="5350269" cy="31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学生概况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EC35F-9C5E-40C9-ADD1-DA18DB1C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430"/>
            <a:ext cx="9144000" cy="3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1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F6EDE-968C-4CCC-B517-83D68D9D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" y="843558"/>
            <a:ext cx="91440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6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56F9F6-4282-46FE-8B69-5BE0B9FEE8BF}"/>
              </a:ext>
            </a:extLst>
          </p:cNvPr>
          <p:cNvSpPr/>
          <p:nvPr/>
        </p:nvSpPr>
        <p:spPr>
          <a:xfrm>
            <a:off x="3995936" y="1563638"/>
            <a:ext cx="3528392" cy="57606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user.txt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21956B-CCA9-4F5E-AE65-1C3F4518635B}"/>
              </a:ext>
            </a:extLst>
          </p:cNvPr>
          <p:cNvSpPr/>
          <p:nvPr/>
        </p:nvSpPr>
        <p:spPr>
          <a:xfrm>
            <a:off x="3995936" y="2442765"/>
            <a:ext cx="3528392" cy="576064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学生信息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student.txt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79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56F9F6-4282-46FE-8B69-5BE0B9FEE8BF}"/>
              </a:ext>
            </a:extLst>
          </p:cNvPr>
          <p:cNvSpPr/>
          <p:nvPr/>
        </p:nvSpPr>
        <p:spPr>
          <a:xfrm>
            <a:off x="3347864" y="1995146"/>
            <a:ext cx="4680520" cy="864636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如果登录了系统，可以查询学员信息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如果没有登录系统，不能够查询学员信息</a:t>
            </a:r>
          </a:p>
        </p:txBody>
      </p:sp>
    </p:spTree>
    <p:extLst>
      <p:ext uri="{BB962C8B-B14F-4D97-AF65-F5344CB8AC3E}">
        <p14:creationId xmlns:p14="http://schemas.microsoft.com/office/powerpoint/2010/main" val="3888051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50809</TotalTime>
  <Words>2141</Words>
  <Application>Microsoft Office PowerPoint</Application>
  <PresentationFormat>全屏显示(16:9)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475</cp:revision>
  <dcterms:created xsi:type="dcterms:W3CDTF">2015-12-11T17:46:17Z</dcterms:created>
  <dcterms:modified xsi:type="dcterms:W3CDTF">2019-01-10T22:09:39Z</dcterms:modified>
</cp:coreProperties>
</file>