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528" r:id="rId2"/>
    <p:sldId id="264" r:id="rId3"/>
    <p:sldId id="567" r:id="rId4"/>
    <p:sldId id="556" r:id="rId5"/>
    <p:sldId id="569" r:id="rId6"/>
    <p:sldId id="573" r:id="rId7"/>
    <p:sldId id="557" r:id="rId8"/>
    <p:sldId id="574" r:id="rId9"/>
    <p:sldId id="572" r:id="rId10"/>
    <p:sldId id="575" r:id="rId11"/>
    <p:sldId id="570" r:id="rId12"/>
    <p:sldId id="571" r:id="rId13"/>
    <p:sldId id="578" r:id="rId14"/>
    <p:sldId id="566" r:id="rId15"/>
    <p:sldId id="579" r:id="rId16"/>
    <p:sldId id="580" r:id="rId17"/>
    <p:sldId id="576" r:id="rId18"/>
    <p:sldId id="554" r:id="rId19"/>
    <p:sldId id="581" r:id="rId20"/>
    <p:sldId id="582" r:id="rId21"/>
    <p:sldId id="577" r:id="rId22"/>
    <p:sldId id="583" r:id="rId23"/>
    <p:sldId id="584" r:id="rId24"/>
    <p:sldId id="585" r:id="rId25"/>
    <p:sldId id="568" r:id="rId26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992DB"/>
    <a:srgbClr val="F79600"/>
    <a:srgbClr val="005DA2"/>
    <a:srgbClr val="006600"/>
    <a:srgbClr val="66FF99"/>
    <a:srgbClr val="F6F6F6"/>
    <a:srgbClr val="FF6699"/>
    <a:srgbClr val="FDFDFD"/>
    <a:srgbClr val="0F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0148" autoAdjust="0"/>
  </p:normalViewPr>
  <p:slideViewPr>
    <p:cSldViewPr>
      <p:cViewPr varScale="1">
        <p:scale>
          <a:sx n="119" d="100"/>
          <a:sy n="119" d="100"/>
        </p:scale>
        <p:origin x="45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2019/01/17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2019/01/17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983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62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467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39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517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832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114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6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19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979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467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0366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510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3640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871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787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70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4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47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99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54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794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2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2019/01/17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数据库环境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准备环境需要的软件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2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0162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基本环境</a:t>
            </a:r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F71AF969-8EB6-46FE-A6B1-44663B50A546}"/>
              </a:ext>
            </a:extLst>
          </p:cNvPr>
          <p:cNvSpPr/>
          <p:nvPr/>
        </p:nvSpPr>
        <p:spPr bwMode="auto">
          <a:xfrm>
            <a:off x="3779912" y="1995686"/>
            <a:ext cx="5174427" cy="1296144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Centos 7.4 (1708)</a:t>
            </a:r>
          </a:p>
          <a:p>
            <a:pPr defTabSz="914099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Community Server 5.7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46D158-6A9E-4576-A025-D8E409CB6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79850"/>
            <a:ext cx="3415501" cy="278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086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0162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如何获取软件</a:t>
            </a:r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F71AF969-8EB6-46FE-A6B1-44663B50A546}"/>
              </a:ext>
            </a:extLst>
          </p:cNvPr>
          <p:cNvSpPr/>
          <p:nvPr/>
        </p:nvSpPr>
        <p:spPr bwMode="auto">
          <a:xfrm>
            <a:off x="3131840" y="1793050"/>
            <a:ext cx="5184576" cy="64807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dirty="0">
                <a:solidFill>
                  <a:srgbClr val="00B0F0"/>
                </a:solidFill>
              </a:rPr>
              <a:t>VMWare </a:t>
            </a:r>
            <a:r>
              <a:rPr lang="zh-CN" altLang="en-US" dirty="0"/>
              <a:t>：</a:t>
            </a:r>
            <a:r>
              <a:rPr lang="en-US" altLang="zh-CN" dirty="0"/>
              <a:t>VMware® Workstation 14 Pro</a:t>
            </a:r>
          </a:p>
        </p:txBody>
      </p:sp>
      <p:pic>
        <p:nvPicPr>
          <p:cNvPr id="6" name="Picture 4" descr="讲课 的图像结果">
            <a:extLst>
              <a:ext uri="{FF2B5EF4-FFF2-40B4-BE49-F238E27FC236}">
                <a16:creationId xmlns:a16="http://schemas.microsoft.com/office/drawing/2014/main" id="{67CEF660-394E-4AF3-B530-6DD559EF0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B63F7BE7-1E3C-4F28-81DD-62EF6E57100D}"/>
              </a:ext>
            </a:extLst>
          </p:cNvPr>
          <p:cNvSpPr/>
          <p:nvPr/>
        </p:nvSpPr>
        <p:spPr bwMode="auto">
          <a:xfrm>
            <a:off x="3131840" y="2729154"/>
            <a:ext cx="5184576" cy="64807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dirty="0">
                <a:solidFill>
                  <a:srgbClr val="00B0F0"/>
                </a:solidFill>
              </a:rPr>
              <a:t>Centos</a:t>
            </a:r>
            <a:r>
              <a:rPr lang="zh-CN" altLang="en-US" dirty="0"/>
              <a:t>：</a:t>
            </a:r>
            <a:r>
              <a:rPr lang="en-US" altLang="zh-CN" dirty="0"/>
              <a:t>https://www.centos.org/download/</a:t>
            </a: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4C6A3BBB-992F-40E5-828F-ACF1EFCAEFD4}"/>
              </a:ext>
            </a:extLst>
          </p:cNvPr>
          <p:cNvSpPr/>
          <p:nvPr/>
        </p:nvSpPr>
        <p:spPr bwMode="auto">
          <a:xfrm>
            <a:off x="3131840" y="3651870"/>
            <a:ext cx="5184576" cy="64807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dirty="0">
                <a:solidFill>
                  <a:srgbClr val="00B0F0"/>
                </a:solidFill>
              </a:rPr>
              <a:t>mysql</a:t>
            </a:r>
            <a:r>
              <a:rPr lang="zh-CN" altLang="en-US" dirty="0"/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安装的时候使用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下载，无需准备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BF261780-5C6D-46B5-8301-126B07467D76}"/>
              </a:ext>
            </a:extLst>
          </p:cNvPr>
          <p:cNvSpPr/>
          <p:nvPr/>
        </p:nvSpPr>
        <p:spPr bwMode="auto">
          <a:xfrm>
            <a:off x="3131840" y="870334"/>
            <a:ext cx="5184576" cy="64807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dirty="0">
                <a:solidFill>
                  <a:srgbClr val="00B0F0"/>
                </a:solidFill>
              </a:rPr>
              <a:t>win7 </a:t>
            </a:r>
            <a:r>
              <a:rPr lang="zh-CN" altLang="en-US" dirty="0"/>
              <a:t>：</a:t>
            </a:r>
            <a:r>
              <a:rPr lang="en-US" altLang="zh-CN" dirty="0"/>
              <a:t>http://msdn.itellyou.cn</a:t>
            </a:r>
          </a:p>
        </p:txBody>
      </p:sp>
    </p:spTree>
    <p:extLst>
      <p:ext uri="{BB962C8B-B14F-4D97-AF65-F5344CB8AC3E}">
        <p14:creationId xmlns:p14="http://schemas.microsoft.com/office/powerpoint/2010/main" val="26096163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0162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其他软件</a:t>
            </a:r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F71AF969-8EB6-46FE-A6B1-44663B50A546}"/>
              </a:ext>
            </a:extLst>
          </p:cNvPr>
          <p:cNvSpPr/>
          <p:nvPr/>
        </p:nvSpPr>
        <p:spPr bwMode="auto">
          <a:xfrm>
            <a:off x="3098667" y="1871528"/>
            <a:ext cx="5184576" cy="576064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dirty="0">
                <a:solidFill>
                  <a:srgbClr val="00B0F0"/>
                </a:solidFill>
              </a:rPr>
              <a:t>SecureCRT</a:t>
            </a: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telnet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工具，远程管理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Centos</a:t>
            </a:r>
          </a:p>
        </p:txBody>
      </p:sp>
      <p:pic>
        <p:nvPicPr>
          <p:cNvPr id="6" name="Picture 4" descr="讲课 的图像结果">
            <a:extLst>
              <a:ext uri="{FF2B5EF4-FFF2-40B4-BE49-F238E27FC236}">
                <a16:creationId xmlns:a16="http://schemas.microsoft.com/office/drawing/2014/main" id="{67CEF660-394E-4AF3-B530-6DD559EF0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B63F7BE7-1E3C-4F28-81DD-62EF6E57100D}"/>
              </a:ext>
            </a:extLst>
          </p:cNvPr>
          <p:cNvSpPr/>
          <p:nvPr/>
        </p:nvSpPr>
        <p:spPr bwMode="auto">
          <a:xfrm>
            <a:off x="3098667" y="2859782"/>
            <a:ext cx="5184576" cy="576064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dirty="0">
                <a:solidFill>
                  <a:srgbClr val="00B0F0"/>
                </a:solidFill>
              </a:rPr>
              <a:t>Navicat for MySQL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Mysql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客户端管理工具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2975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Centos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39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656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2D7D0300-5ABF-4009-A002-CC0E9E58A320}"/>
              </a:ext>
            </a:extLst>
          </p:cNvPr>
          <p:cNvSpPr/>
          <p:nvPr/>
        </p:nvSpPr>
        <p:spPr bwMode="auto">
          <a:xfrm>
            <a:off x="3347864" y="1323628"/>
            <a:ext cx="5184576" cy="456034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我只有一个上网的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pic>
        <p:nvPicPr>
          <p:cNvPr id="2050" name="Picture 2" descr="æ¥çæºå¾å">
            <a:extLst>
              <a:ext uri="{FF2B5EF4-FFF2-40B4-BE49-F238E27FC236}">
                <a16:creationId xmlns:a16="http://schemas.microsoft.com/office/drawing/2014/main" id="{32A9C594-6F77-49A7-8A37-EEA169938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18" y="2651602"/>
            <a:ext cx="3954016" cy="89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6950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0243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基本环境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–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网卡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4D36B4-9C3A-4B6E-AF7B-843087AF4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91630"/>
            <a:ext cx="6458401" cy="278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543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07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224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3779912" y="1851670"/>
            <a:ext cx="446449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4" descr="讲课 的图像结果">
            <a:extLst>
              <a:ext uri="{FF2B5EF4-FFF2-40B4-BE49-F238E27FC236}">
                <a16:creationId xmlns:a16="http://schemas.microsoft.com/office/drawing/2014/main" id="{BB4301AC-DFA3-455B-A78C-6BA4DFC1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1870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96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302258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数据库环境基本介绍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准备安装的软件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23263F-4F43-4267-8A8E-C664FA344D71}"/>
              </a:ext>
            </a:extLst>
          </p:cNvPr>
          <p:cNvGrpSpPr/>
          <p:nvPr/>
        </p:nvGrpSpPr>
        <p:grpSpPr>
          <a:xfrm>
            <a:off x="2339752" y="2571750"/>
            <a:ext cx="894259" cy="523220"/>
            <a:chOff x="2215144" y="927951"/>
            <a:chExt cx="1244730" cy="959254"/>
          </a:xfrm>
        </p:grpSpPr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E6428153-CCA2-4CBF-B147-E243ABBB01D9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0" name="文本框 9">
              <a:extLst>
                <a:ext uri="{FF2B5EF4-FFF2-40B4-BE49-F238E27FC236}">
                  <a16:creationId xmlns:a16="http://schemas.microsoft.com/office/drawing/2014/main" id="{5B3E24FD-CD05-4B64-892B-C3E02C036475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E8DB24D-3B63-4EE5-B880-C8588652E8D0}"/>
              </a:ext>
            </a:extLst>
          </p:cNvPr>
          <p:cNvGrpSpPr/>
          <p:nvPr/>
        </p:nvGrpSpPr>
        <p:grpSpPr>
          <a:xfrm>
            <a:off x="3019005" y="2578405"/>
            <a:ext cx="3857250" cy="459690"/>
            <a:chOff x="4315150" y="953426"/>
            <a:chExt cx="3857250" cy="54005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753D2A-40BA-4007-BA8C-F2A67E5F8B65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Centos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2A960E1-FE5A-45D6-A15F-0E38F3E1C23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0D7782C3-D8D9-432F-BC20-BE3B108496FF}"/>
              </a:ext>
            </a:extLst>
          </p:cNvPr>
          <p:cNvGrpSpPr/>
          <p:nvPr/>
        </p:nvGrpSpPr>
        <p:grpSpPr>
          <a:xfrm>
            <a:off x="2339753" y="3134528"/>
            <a:ext cx="894259" cy="523220"/>
            <a:chOff x="2215144" y="927951"/>
            <a:chExt cx="1244730" cy="959254"/>
          </a:xfrm>
        </p:grpSpPr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D1D892B4-732E-471D-9DA4-65AC660546FA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7" name="文本框 9">
              <a:extLst>
                <a:ext uri="{FF2B5EF4-FFF2-40B4-BE49-F238E27FC236}">
                  <a16:creationId xmlns:a16="http://schemas.microsoft.com/office/drawing/2014/main" id="{D32C4F97-B5A9-434D-8493-AFCAD2CEE65D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80B1F2F-A93F-4FE3-AEA4-C172F343C9A2}"/>
              </a:ext>
            </a:extLst>
          </p:cNvPr>
          <p:cNvGrpSpPr/>
          <p:nvPr/>
        </p:nvGrpSpPr>
        <p:grpSpPr>
          <a:xfrm>
            <a:off x="3019006" y="3147839"/>
            <a:ext cx="3857250" cy="459690"/>
            <a:chOff x="4315150" y="953426"/>
            <a:chExt cx="3857250" cy="54005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5EB7B2C-9805-4EF4-A297-9EF666A1E7D4}"/>
                </a:ext>
              </a:extLst>
            </p:cNvPr>
            <p:cNvSpPr/>
            <p:nvPr/>
          </p:nvSpPr>
          <p:spPr>
            <a:xfrm>
              <a:off x="4690034" y="1043224"/>
              <a:ext cx="302258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9C17ECD3-6636-48B6-A481-3DECAB16BE85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FB4E35-32E9-4B8A-A272-44DB79D7D452}"/>
              </a:ext>
            </a:extLst>
          </p:cNvPr>
          <p:cNvGrpSpPr/>
          <p:nvPr/>
        </p:nvGrpSpPr>
        <p:grpSpPr>
          <a:xfrm>
            <a:off x="2339753" y="3710592"/>
            <a:ext cx="894259" cy="523220"/>
            <a:chOff x="2215144" y="927951"/>
            <a:chExt cx="1244730" cy="959254"/>
          </a:xfrm>
        </p:grpSpPr>
        <p:sp>
          <p:nvSpPr>
            <p:cNvPr id="32" name="平行四边形 31">
              <a:extLst>
                <a:ext uri="{FF2B5EF4-FFF2-40B4-BE49-F238E27FC236}">
                  <a16:creationId xmlns:a16="http://schemas.microsoft.com/office/drawing/2014/main" id="{143FB45B-BFB4-4CA6-AE76-148F12EDE2C3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3" name="文本框 9">
              <a:extLst>
                <a:ext uri="{FF2B5EF4-FFF2-40B4-BE49-F238E27FC236}">
                  <a16:creationId xmlns:a16="http://schemas.microsoft.com/office/drawing/2014/main" id="{1FB043D6-3A44-4E99-B7F2-12BEFC3887C6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A79D2A0-DE5B-4F71-9400-A4257E4EDF27}"/>
              </a:ext>
            </a:extLst>
          </p:cNvPr>
          <p:cNvGrpSpPr/>
          <p:nvPr/>
        </p:nvGrpSpPr>
        <p:grpSpPr>
          <a:xfrm>
            <a:off x="3019006" y="3717247"/>
            <a:ext cx="3857250" cy="459690"/>
            <a:chOff x="4315150" y="953426"/>
            <a:chExt cx="3857250" cy="54005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D5F459A-B723-410D-AEF4-2C742D395348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Navicat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0B9D0B5C-24EE-4D60-9C35-4569543A7ADF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224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3779912" y="1851670"/>
            <a:ext cx="446449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4" descr="讲课 的图像结果">
            <a:extLst>
              <a:ext uri="{FF2B5EF4-FFF2-40B4-BE49-F238E27FC236}">
                <a16:creationId xmlns:a16="http://schemas.microsoft.com/office/drawing/2014/main" id="{BB4301AC-DFA3-455B-A78C-6BA4DFC1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6851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6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无法存储中文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25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224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3779912" y="1851670"/>
            <a:ext cx="446449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无法存储中文</a:t>
            </a:r>
          </a:p>
        </p:txBody>
      </p:sp>
      <p:pic>
        <p:nvPicPr>
          <p:cNvPr id="7" name="Picture 4" descr="讲课 的图像结果">
            <a:extLst>
              <a:ext uri="{FF2B5EF4-FFF2-40B4-BE49-F238E27FC236}">
                <a16:creationId xmlns:a16="http://schemas.microsoft.com/office/drawing/2014/main" id="{BB4301AC-DFA3-455B-A78C-6BA4DFC1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8123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6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3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224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3779912" y="1851670"/>
            <a:ext cx="446449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4" descr="讲课 的图像结果">
            <a:extLst>
              <a:ext uri="{FF2B5EF4-FFF2-40B4-BE49-F238E27FC236}">
                <a16:creationId xmlns:a16="http://schemas.microsoft.com/office/drawing/2014/main" id="{BB4301AC-DFA3-455B-A78C-6BA4DFC1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8740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本次课程使用</a:t>
            </a:r>
          </a:p>
        </p:txBody>
      </p:sp>
      <p:pic>
        <p:nvPicPr>
          <p:cNvPr id="4" name="Picture 2" descr="mysql çå¾åç»æ">
            <a:extLst>
              <a:ext uri="{FF2B5EF4-FFF2-40B4-BE49-F238E27FC236}">
                <a16:creationId xmlns:a16="http://schemas.microsoft.com/office/drawing/2014/main" id="{9A2E19F6-4C6C-4D51-B495-81E66F18B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91630"/>
            <a:ext cx="4536504" cy="23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7574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数据库环境基本介绍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215083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两种开发环境</a:t>
            </a: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7F0B6126-3DD4-46A8-AC23-B95AD870F0F4}"/>
              </a:ext>
            </a:extLst>
          </p:cNvPr>
          <p:cNvSpPr/>
          <p:nvPr/>
        </p:nvSpPr>
        <p:spPr bwMode="auto">
          <a:xfrm>
            <a:off x="1789873" y="1049712"/>
            <a:ext cx="446449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第一种：在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8D004839-8753-41F6-B48C-80C054F34280}"/>
              </a:ext>
            </a:extLst>
          </p:cNvPr>
          <p:cNvSpPr/>
          <p:nvPr/>
        </p:nvSpPr>
        <p:spPr bwMode="auto">
          <a:xfrm>
            <a:off x="1789873" y="3003798"/>
            <a:ext cx="446449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第二种：在单独服务器上安装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0BA723-9D75-44BF-A298-368F3A327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961" y="1767784"/>
            <a:ext cx="1523769" cy="1156740"/>
          </a:xfrm>
          <a:prstGeom prst="rect">
            <a:avLst/>
          </a:prstGeom>
        </p:spPr>
      </p:pic>
      <p:pic>
        <p:nvPicPr>
          <p:cNvPr id="9" name="Picture 2" descr="mysql çå¾åç»æ">
            <a:extLst>
              <a:ext uri="{FF2B5EF4-FFF2-40B4-BE49-F238E27FC236}">
                <a16:creationId xmlns:a16="http://schemas.microsoft.com/office/drawing/2014/main" id="{D64FE90B-7FBC-40C9-9048-3F139AB0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05" y="1887674"/>
            <a:ext cx="981927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AE417B4-C95F-4950-876B-A5E23DE96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760" y="3628439"/>
            <a:ext cx="4464496" cy="1379297"/>
          </a:xfrm>
          <a:prstGeom prst="rect">
            <a:avLst/>
          </a:prstGeom>
        </p:spPr>
      </p:pic>
      <p:pic>
        <p:nvPicPr>
          <p:cNvPr id="11" name="Picture 2" descr="mysql çå¾åç»æ">
            <a:extLst>
              <a:ext uri="{FF2B5EF4-FFF2-40B4-BE49-F238E27FC236}">
                <a16:creationId xmlns:a16="http://schemas.microsoft.com/office/drawing/2014/main" id="{90F5B792-4C70-4DB0-B710-177DB7789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369" y="3578973"/>
            <a:ext cx="1197951" cy="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8CBBAE8-D626-432A-ACB5-C0A6940B93D3}"/>
              </a:ext>
            </a:extLst>
          </p:cNvPr>
          <p:cNvCxnSpPr/>
          <p:nvPr/>
        </p:nvCxnSpPr>
        <p:spPr>
          <a:xfrm>
            <a:off x="3446057" y="422620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ss0.bdstatic.com/70cFuHSh_Q1YnxGkpoWK1HF6hhy/it/u=4248803328,563729222&amp;fm=26&amp;gp=0.jpg">
            <a:extLst>
              <a:ext uri="{FF2B5EF4-FFF2-40B4-BE49-F238E27FC236}">
                <a16:creationId xmlns:a16="http://schemas.microsoft.com/office/drawing/2014/main" id="{1F81914E-1BC9-4DB2-951A-A8F3CD45F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280" y="4243501"/>
            <a:ext cx="1251040" cy="42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782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656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虚拟化技术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2D7D0300-5ABF-4009-A002-CC0E9E58A320}"/>
              </a:ext>
            </a:extLst>
          </p:cNvPr>
          <p:cNvSpPr/>
          <p:nvPr/>
        </p:nvSpPr>
        <p:spPr bwMode="auto">
          <a:xfrm>
            <a:off x="3473078" y="1275606"/>
            <a:ext cx="446449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需要使用到两台计算机</a:t>
            </a:r>
          </a:p>
        </p:txBody>
      </p:sp>
      <p:pic>
        <p:nvPicPr>
          <p:cNvPr id="2050" name="Picture 2" descr="æ¥çæºå¾å">
            <a:extLst>
              <a:ext uri="{FF2B5EF4-FFF2-40B4-BE49-F238E27FC236}">
                <a16:creationId xmlns:a16="http://schemas.microsoft.com/office/drawing/2014/main" id="{32A9C594-6F77-49A7-8A37-EEA169938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18" y="2651602"/>
            <a:ext cx="3954016" cy="89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6277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656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2D7D0300-5ABF-4009-A002-CC0E9E58A320}"/>
              </a:ext>
            </a:extLst>
          </p:cNvPr>
          <p:cNvSpPr/>
          <p:nvPr/>
        </p:nvSpPr>
        <p:spPr bwMode="auto">
          <a:xfrm>
            <a:off x="3563888" y="1347614"/>
            <a:ext cx="4464496" cy="6103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有充足的可以上网的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pic>
        <p:nvPicPr>
          <p:cNvPr id="2050" name="Picture 2" descr="æ¥çæºå¾å">
            <a:extLst>
              <a:ext uri="{FF2B5EF4-FFF2-40B4-BE49-F238E27FC236}">
                <a16:creationId xmlns:a16="http://schemas.microsoft.com/office/drawing/2014/main" id="{32A9C594-6F77-49A7-8A37-EEA169938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18" y="2651602"/>
            <a:ext cx="3954016" cy="89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0453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0243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基本环境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–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网卡桥接类型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8D84ED-29FB-4D2E-AB1F-06BEBDD19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347614"/>
            <a:ext cx="6371461" cy="278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871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656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2D7D0300-5ABF-4009-A002-CC0E9E58A320}"/>
              </a:ext>
            </a:extLst>
          </p:cNvPr>
          <p:cNvSpPr/>
          <p:nvPr/>
        </p:nvSpPr>
        <p:spPr bwMode="auto">
          <a:xfrm>
            <a:off x="3347864" y="1323628"/>
            <a:ext cx="5184576" cy="456034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我只有一个上网的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pic>
        <p:nvPicPr>
          <p:cNvPr id="2050" name="Picture 2" descr="æ¥çæºå¾å">
            <a:extLst>
              <a:ext uri="{FF2B5EF4-FFF2-40B4-BE49-F238E27FC236}">
                <a16:creationId xmlns:a16="http://schemas.microsoft.com/office/drawing/2014/main" id="{32A9C594-6F77-49A7-8A37-EEA169938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18" y="2651602"/>
            <a:ext cx="3954016" cy="89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6511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0243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基本环境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–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网卡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4D36B4-9C3A-4B6E-AF7B-843087AF4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91630"/>
            <a:ext cx="6458401" cy="278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745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24097</TotalTime>
  <Words>1942</Words>
  <Application>Microsoft Office PowerPoint</Application>
  <PresentationFormat>全屏显示(16:9)</PresentationFormat>
  <Paragraphs>199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华文中宋</vt:lpstr>
      <vt:lpstr>微软雅黑</vt:lpstr>
      <vt:lpstr>微软雅黑 Light</vt:lpstr>
      <vt:lpstr>Agency FB</vt:lpstr>
      <vt:lpstr>Arial</vt:lpstr>
      <vt:lpstr>Arial Black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进 王</cp:lastModifiedBy>
  <cp:revision>408</cp:revision>
  <dcterms:created xsi:type="dcterms:W3CDTF">2015-12-11T17:46:17Z</dcterms:created>
  <dcterms:modified xsi:type="dcterms:W3CDTF">2019-01-17T15:20:35Z</dcterms:modified>
</cp:coreProperties>
</file>