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28" r:id="rId2"/>
    <p:sldId id="264" r:id="rId3"/>
    <p:sldId id="567" r:id="rId4"/>
    <p:sldId id="438" r:id="rId5"/>
    <p:sldId id="600" r:id="rId6"/>
    <p:sldId id="601" r:id="rId7"/>
    <p:sldId id="441" r:id="rId8"/>
    <p:sldId id="595" r:id="rId9"/>
    <p:sldId id="393" r:id="rId10"/>
    <p:sldId id="602" r:id="rId11"/>
    <p:sldId id="603" r:id="rId12"/>
    <p:sldId id="478" r:id="rId13"/>
    <p:sldId id="604" r:id="rId14"/>
    <p:sldId id="605" r:id="rId15"/>
    <p:sldId id="606" r:id="rId16"/>
    <p:sldId id="607" r:id="rId17"/>
    <p:sldId id="608" r:id="rId18"/>
    <p:sldId id="575" r:id="rId19"/>
    <p:sldId id="609" r:id="rId20"/>
    <p:sldId id="611" r:id="rId21"/>
    <p:sldId id="610" r:id="rId22"/>
    <p:sldId id="612" r:id="rId23"/>
    <p:sldId id="613" r:id="rId24"/>
    <p:sldId id="614" r:id="rId25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23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781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86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05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9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59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283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32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983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7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22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00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433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94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1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0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3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64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33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7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48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A06CCCED-4CEB-42F8-A318-9934022BEBBC}"/>
              </a:ext>
            </a:extLst>
          </p:cNvPr>
          <p:cNvSpPr/>
          <p:nvPr/>
        </p:nvSpPr>
        <p:spPr bwMode="auto">
          <a:xfrm>
            <a:off x="3563888" y="2208251"/>
            <a:ext cx="5472608" cy="93956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内连接：</a:t>
            </a:r>
            <a:endParaRPr lang="en-US" altLang="zh-CN" sz="14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把多个表按照某个字段连接成一个大表，满足条件的展示在大表中，不满足条件的隐藏</a:t>
            </a:r>
          </a:p>
        </p:txBody>
      </p:sp>
      <p:pic>
        <p:nvPicPr>
          <p:cNvPr id="12" name="Picture 4" descr="讲课 的图像结果">
            <a:extLst>
              <a:ext uri="{FF2B5EF4-FFF2-40B4-BE49-F238E27FC236}">
                <a16:creationId xmlns:a16="http://schemas.microsoft.com/office/drawing/2014/main" id="{A1FF3AA1-E387-4A0E-8DAC-635FB7AA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8739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内连接演示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8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4482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内连接演示</a:t>
            </a:r>
          </a:p>
        </p:txBody>
      </p:sp>
      <p:pic>
        <p:nvPicPr>
          <p:cNvPr id="5" name="Picture 2" descr="操作 的图像结果">
            <a:extLst>
              <a:ext uri="{FF2B5EF4-FFF2-40B4-BE49-F238E27FC236}">
                <a16:creationId xmlns:a16="http://schemas.microsoft.com/office/drawing/2014/main" id="{489A6F9D-CB4D-430B-BBA6-B056D44C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560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905EA36B-B906-42EC-A6A9-7805D50E3A4F}"/>
              </a:ext>
            </a:extLst>
          </p:cNvPr>
          <p:cNvSpPr/>
          <p:nvPr/>
        </p:nvSpPr>
        <p:spPr bwMode="auto">
          <a:xfrm>
            <a:off x="3127629" y="2061601"/>
            <a:ext cx="5351463" cy="1020297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查询出女生借了哪些书？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查询出被借的书中是北京作者的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3838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6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81DA80-6370-4039-97D0-16A07E635CBA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关于连接查询</a:t>
            </a: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F85B956F-598D-46BE-8E2E-450A667C652F}"/>
              </a:ext>
            </a:extLst>
          </p:cNvPr>
          <p:cNvSpPr/>
          <p:nvPr/>
        </p:nvSpPr>
        <p:spPr bwMode="auto">
          <a:xfrm>
            <a:off x="4283968" y="1275606"/>
            <a:ext cx="1080120" cy="35381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内连接</a:t>
            </a:r>
          </a:p>
        </p:txBody>
      </p:sp>
      <p:sp>
        <p:nvSpPr>
          <p:cNvPr id="8" name="圆角矩形 6">
            <a:extLst>
              <a:ext uri="{FF2B5EF4-FFF2-40B4-BE49-F238E27FC236}">
                <a16:creationId xmlns:a16="http://schemas.microsoft.com/office/drawing/2014/main" id="{3E62F7AD-53AF-471E-A802-3A7C3C9D5449}"/>
              </a:ext>
            </a:extLst>
          </p:cNvPr>
          <p:cNvSpPr/>
          <p:nvPr/>
        </p:nvSpPr>
        <p:spPr bwMode="auto">
          <a:xfrm>
            <a:off x="4283968" y="1757158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圆角矩形 8">
            <a:extLst>
              <a:ext uri="{FF2B5EF4-FFF2-40B4-BE49-F238E27FC236}">
                <a16:creationId xmlns:a16="http://schemas.microsoft.com/office/drawing/2014/main" id="{683ED9EA-E5F9-45EF-BC82-A5829E8D38CB}"/>
              </a:ext>
            </a:extLst>
          </p:cNvPr>
          <p:cNvSpPr/>
          <p:nvPr/>
        </p:nvSpPr>
        <p:spPr bwMode="auto">
          <a:xfrm>
            <a:off x="4283968" y="3443404"/>
            <a:ext cx="1067090" cy="31494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交叉连接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3" name="Picture 4" descr="讲课 的图像结果">
            <a:extLst>
              <a:ext uri="{FF2B5EF4-FFF2-40B4-BE49-F238E27FC236}">
                <a16:creationId xmlns:a16="http://schemas.microsoft.com/office/drawing/2014/main" id="{D5BA73DB-AEAD-4ECA-8076-E12AAD42F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A6F4191F-DE24-4FA1-B6D7-22FCD2B472F5}"/>
              </a:ext>
            </a:extLst>
          </p:cNvPr>
          <p:cNvSpPr/>
          <p:nvPr/>
        </p:nvSpPr>
        <p:spPr bwMode="auto">
          <a:xfrm>
            <a:off x="4296998" y="3839612"/>
            <a:ext cx="1067090" cy="31494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3B248DFC-08D1-4D6E-B60B-87988B678711}"/>
              </a:ext>
            </a:extLst>
          </p:cNvPr>
          <p:cNvSpPr/>
          <p:nvPr/>
        </p:nvSpPr>
        <p:spPr bwMode="auto">
          <a:xfrm>
            <a:off x="4824028" y="2164886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左外连接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圆角矩形 6">
            <a:extLst>
              <a:ext uri="{FF2B5EF4-FFF2-40B4-BE49-F238E27FC236}">
                <a16:creationId xmlns:a16="http://schemas.microsoft.com/office/drawing/2014/main" id="{5054D724-E4C9-42BF-A674-3E183072283F}"/>
              </a:ext>
            </a:extLst>
          </p:cNvPr>
          <p:cNvSpPr/>
          <p:nvPr/>
        </p:nvSpPr>
        <p:spPr bwMode="auto">
          <a:xfrm>
            <a:off x="4842910" y="2572614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右外连接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6">
            <a:extLst>
              <a:ext uri="{FF2B5EF4-FFF2-40B4-BE49-F238E27FC236}">
                <a16:creationId xmlns:a16="http://schemas.microsoft.com/office/drawing/2014/main" id="{7221765D-4AE7-46F6-8E55-D0F2C18B6466}"/>
              </a:ext>
            </a:extLst>
          </p:cNvPr>
          <p:cNvSpPr/>
          <p:nvPr/>
        </p:nvSpPr>
        <p:spPr bwMode="auto">
          <a:xfrm>
            <a:off x="4842910" y="2968822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全外连接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840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48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A06CCCED-4CEB-42F8-A318-9934022BEBBC}"/>
              </a:ext>
            </a:extLst>
          </p:cNvPr>
          <p:cNvSpPr/>
          <p:nvPr/>
        </p:nvSpPr>
        <p:spPr bwMode="auto">
          <a:xfrm>
            <a:off x="3563888" y="2208251"/>
            <a:ext cx="5472608" cy="93956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外连接：</a:t>
            </a:r>
            <a:endParaRPr lang="en-US" altLang="zh-CN" sz="14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以某一个表为主表，从另外一个表中按照某一个条件填充数据。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4" descr="讲课 的图像结果">
            <a:extLst>
              <a:ext uri="{FF2B5EF4-FFF2-40B4-BE49-F238E27FC236}">
                <a16:creationId xmlns:a16="http://schemas.microsoft.com/office/drawing/2014/main" id="{A1FF3AA1-E387-4A0E-8DAC-635FB7AA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669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外连接演示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4482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内连接演示</a:t>
            </a:r>
          </a:p>
        </p:txBody>
      </p:sp>
      <p:pic>
        <p:nvPicPr>
          <p:cNvPr id="5" name="Picture 2" descr="操作 的图像结果">
            <a:extLst>
              <a:ext uri="{FF2B5EF4-FFF2-40B4-BE49-F238E27FC236}">
                <a16:creationId xmlns:a16="http://schemas.microsoft.com/office/drawing/2014/main" id="{489A6F9D-CB4D-430B-BBA6-B056D44C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560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6">
            <a:extLst>
              <a:ext uri="{FF2B5EF4-FFF2-40B4-BE49-F238E27FC236}">
                <a16:creationId xmlns:a16="http://schemas.microsoft.com/office/drawing/2014/main" id="{B7DAB1EE-3265-4E43-8ACF-2C436B2FAE76}"/>
              </a:ext>
            </a:extLst>
          </p:cNvPr>
          <p:cNvSpPr/>
          <p:nvPr/>
        </p:nvSpPr>
        <p:spPr bwMode="auto">
          <a:xfrm>
            <a:off x="3643121" y="1923678"/>
            <a:ext cx="4320480" cy="1152127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>
              <a:buFontTx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查询出哪些书从来没借过书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统计出所有书的库存量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7734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交叉连接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81DA80-6370-4039-97D0-16A07E635CBA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关于连接查询</a:t>
            </a: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F85B956F-598D-46BE-8E2E-450A667C652F}"/>
              </a:ext>
            </a:extLst>
          </p:cNvPr>
          <p:cNvSpPr/>
          <p:nvPr/>
        </p:nvSpPr>
        <p:spPr bwMode="auto">
          <a:xfrm>
            <a:off x="4283968" y="1275606"/>
            <a:ext cx="1080120" cy="35381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内连接</a:t>
            </a:r>
          </a:p>
        </p:txBody>
      </p:sp>
      <p:sp>
        <p:nvSpPr>
          <p:cNvPr id="8" name="圆角矩形 6">
            <a:extLst>
              <a:ext uri="{FF2B5EF4-FFF2-40B4-BE49-F238E27FC236}">
                <a16:creationId xmlns:a16="http://schemas.microsoft.com/office/drawing/2014/main" id="{3E62F7AD-53AF-471E-A802-3A7C3C9D5449}"/>
              </a:ext>
            </a:extLst>
          </p:cNvPr>
          <p:cNvSpPr/>
          <p:nvPr/>
        </p:nvSpPr>
        <p:spPr bwMode="auto">
          <a:xfrm>
            <a:off x="4283968" y="1757158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圆角矩形 8">
            <a:extLst>
              <a:ext uri="{FF2B5EF4-FFF2-40B4-BE49-F238E27FC236}">
                <a16:creationId xmlns:a16="http://schemas.microsoft.com/office/drawing/2014/main" id="{683ED9EA-E5F9-45EF-BC82-A5829E8D38CB}"/>
              </a:ext>
            </a:extLst>
          </p:cNvPr>
          <p:cNvSpPr/>
          <p:nvPr/>
        </p:nvSpPr>
        <p:spPr bwMode="auto">
          <a:xfrm>
            <a:off x="4283968" y="3443404"/>
            <a:ext cx="1067090" cy="31494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交叉连接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3" name="Picture 4" descr="讲课 的图像结果">
            <a:extLst>
              <a:ext uri="{FF2B5EF4-FFF2-40B4-BE49-F238E27FC236}">
                <a16:creationId xmlns:a16="http://schemas.microsoft.com/office/drawing/2014/main" id="{D5BA73DB-AEAD-4ECA-8076-E12AAD42F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A6F4191F-DE24-4FA1-B6D7-22FCD2B472F5}"/>
              </a:ext>
            </a:extLst>
          </p:cNvPr>
          <p:cNvSpPr/>
          <p:nvPr/>
        </p:nvSpPr>
        <p:spPr bwMode="auto">
          <a:xfrm>
            <a:off x="4296998" y="3839612"/>
            <a:ext cx="1067090" cy="31494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3B248DFC-08D1-4D6E-B60B-87988B678711}"/>
              </a:ext>
            </a:extLst>
          </p:cNvPr>
          <p:cNvSpPr/>
          <p:nvPr/>
        </p:nvSpPr>
        <p:spPr bwMode="auto">
          <a:xfrm>
            <a:off x="4824028" y="2164886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左外连接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圆角矩形 6">
            <a:extLst>
              <a:ext uri="{FF2B5EF4-FFF2-40B4-BE49-F238E27FC236}">
                <a16:creationId xmlns:a16="http://schemas.microsoft.com/office/drawing/2014/main" id="{5054D724-E4C9-42BF-A674-3E183072283F}"/>
              </a:ext>
            </a:extLst>
          </p:cNvPr>
          <p:cNvSpPr/>
          <p:nvPr/>
        </p:nvSpPr>
        <p:spPr bwMode="auto">
          <a:xfrm>
            <a:off x="4842910" y="2572614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右外连接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6">
            <a:extLst>
              <a:ext uri="{FF2B5EF4-FFF2-40B4-BE49-F238E27FC236}">
                <a16:creationId xmlns:a16="http://schemas.microsoft.com/office/drawing/2014/main" id="{7221765D-4AE7-46F6-8E55-D0F2C18B6466}"/>
              </a:ext>
            </a:extLst>
          </p:cNvPr>
          <p:cNvSpPr/>
          <p:nvPr/>
        </p:nvSpPr>
        <p:spPr bwMode="auto">
          <a:xfrm>
            <a:off x="4842910" y="2968822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全外连接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2035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认识连接查询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内连接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外连接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0D7782C3-D8D9-432F-BC20-BE3B108496FF}"/>
              </a:ext>
            </a:extLst>
          </p:cNvPr>
          <p:cNvGrpSpPr/>
          <p:nvPr/>
        </p:nvGrpSpPr>
        <p:grpSpPr>
          <a:xfrm>
            <a:off x="2339753" y="3134528"/>
            <a:ext cx="894259" cy="523220"/>
            <a:chOff x="2215144" y="927951"/>
            <a:chExt cx="1244730" cy="959254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D1D892B4-732E-471D-9DA4-65AC660546FA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7" name="文本框 9">
              <a:extLst>
                <a:ext uri="{FF2B5EF4-FFF2-40B4-BE49-F238E27FC236}">
                  <a16:creationId xmlns:a16="http://schemas.microsoft.com/office/drawing/2014/main" id="{D32C4F97-B5A9-434D-8493-AFCAD2CEE65D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80B1F2F-A93F-4FE3-AEA4-C172F343C9A2}"/>
              </a:ext>
            </a:extLst>
          </p:cNvPr>
          <p:cNvGrpSpPr/>
          <p:nvPr/>
        </p:nvGrpSpPr>
        <p:grpSpPr>
          <a:xfrm>
            <a:off x="3019006" y="3147839"/>
            <a:ext cx="3857250" cy="459690"/>
            <a:chOff x="4315150" y="953426"/>
            <a:chExt cx="3857250" cy="54005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EB7B2C-9805-4EF4-A297-9EF666A1E7D4}"/>
                </a:ext>
              </a:extLst>
            </p:cNvPr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交叉连接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9C17ECD3-6636-48B6-A481-3DECAB16BE85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FB4E35-32E9-4B8A-A272-44DB79D7D452}"/>
              </a:ext>
            </a:extLst>
          </p:cNvPr>
          <p:cNvGrpSpPr/>
          <p:nvPr/>
        </p:nvGrpSpPr>
        <p:grpSpPr>
          <a:xfrm>
            <a:off x="2339753" y="3710592"/>
            <a:ext cx="894259" cy="523220"/>
            <a:chOff x="2215144" y="927951"/>
            <a:chExt cx="1244730" cy="959254"/>
          </a:xfrm>
        </p:grpSpPr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143FB45B-BFB4-4CA6-AE76-148F12EDE2C3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1FB043D6-3A44-4E99-B7F2-12BEFC3887C6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79D2A0-DE5B-4F71-9400-A4257E4EDF27}"/>
              </a:ext>
            </a:extLst>
          </p:cNvPr>
          <p:cNvGrpSpPr/>
          <p:nvPr/>
        </p:nvGrpSpPr>
        <p:grpSpPr>
          <a:xfrm>
            <a:off x="3019006" y="3717247"/>
            <a:ext cx="3857250" cy="459690"/>
            <a:chOff x="4315150" y="953426"/>
            <a:chExt cx="3857250" cy="54005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5F459A-B723-410D-AEF4-2C742D395348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自连接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0B9D0B5C-24EE-4D60-9C35-4569543A7AD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48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交叉连接</a:t>
            </a:r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A06CCCED-4CEB-42F8-A318-9934022BEBBC}"/>
              </a:ext>
            </a:extLst>
          </p:cNvPr>
          <p:cNvSpPr/>
          <p:nvPr/>
        </p:nvSpPr>
        <p:spPr bwMode="auto">
          <a:xfrm>
            <a:off x="3563888" y="2208251"/>
            <a:ext cx="5472608" cy="93956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交叉连接：</a:t>
            </a:r>
            <a:endParaRPr lang="en-US" altLang="zh-CN" sz="14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两个表的交叉连接就是两个表的笛卡尔积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4" descr="讲课 的图像结果">
            <a:extLst>
              <a:ext uri="{FF2B5EF4-FFF2-40B4-BE49-F238E27FC236}">
                <a16:creationId xmlns:a16="http://schemas.microsoft.com/office/drawing/2014/main" id="{A1FF3AA1-E387-4A0E-8DAC-635FB7AA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793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4482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2" descr="操作 的图像结果">
            <a:extLst>
              <a:ext uri="{FF2B5EF4-FFF2-40B4-BE49-F238E27FC236}">
                <a16:creationId xmlns:a16="http://schemas.microsoft.com/office/drawing/2014/main" id="{489A6F9D-CB4D-430B-BBA6-B056D44C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560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6">
            <a:extLst>
              <a:ext uri="{FF2B5EF4-FFF2-40B4-BE49-F238E27FC236}">
                <a16:creationId xmlns:a16="http://schemas.microsoft.com/office/drawing/2014/main" id="{B7DAB1EE-3265-4E43-8ACF-2C436B2FAE76}"/>
              </a:ext>
            </a:extLst>
          </p:cNvPr>
          <p:cNvSpPr/>
          <p:nvPr/>
        </p:nvSpPr>
        <p:spPr bwMode="auto">
          <a:xfrm>
            <a:off x="3643121" y="2175706"/>
            <a:ext cx="4320480" cy="792087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交叉连接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844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81DA80-6370-4039-97D0-16A07E635CBA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关于连接查询</a:t>
            </a: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F85B956F-598D-46BE-8E2E-450A667C652F}"/>
              </a:ext>
            </a:extLst>
          </p:cNvPr>
          <p:cNvSpPr/>
          <p:nvPr/>
        </p:nvSpPr>
        <p:spPr bwMode="auto">
          <a:xfrm>
            <a:off x="4283968" y="1275606"/>
            <a:ext cx="1080120" cy="35381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内连接</a:t>
            </a:r>
          </a:p>
        </p:txBody>
      </p:sp>
      <p:sp>
        <p:nvSpPr>
          <p:cNvPr id="8" name="圆角矩形 6">
            <a:extLst>
              <a:ext uri="{FF2B5EF4-FFF2-40B4-BE49-F238E27FC236}">
                <a16:creationId xmlns:a16="http://schemas.microsoft.com/office/drawing/2014/main" id="{3E62F7AD-53AF-471E-A802-3A7C3C9D5449}"/>
              </a:ext>
            </a:extLst>
          </p:cNvPr>
          <p:cNvSpPr/>
          <p:nvPr/>
        </p:nvSpPr>
        <p:spPr bwMode="auto">
          <a:xfrm>
            <a:off x="4283968" y="1757158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圆角矩形 8">
            <a:extLst>
              <a:ext uri="{FF2B5EF4-FFF2-40B4-BE49-F238E27FC236}">
                <a16:creationId xmlns:a16="http://schemas.microsoft.com/office/drawing/2014/main" id="{683ED9EA-E5F9-45EF-BC82-A5829E8D38CB}"/>
              </a:ext>
            </a:extLst>
          </p:cNvPr>
          <p:cNvSpPr/>
          <p:nvPr/>
        </p:nvSpPr>
        <p:spPr bwMode="auto">
          <a:xfrm>
            <a:off x="4283968" y="3443404"/>
            <a:ext cx="1067090" cy="31494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交叉连接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3" name="Picture 4" descr="讲课 的图像结果">
            <a:extLst>
              <a:ext uri="{FF2B5EF4-FFF2-40B4-BE49-F238E27FC236}">
                <a16:creationId xmlns:a16="http://schemas.microsoft.com/office/drawing/2014/main" id="{D5BA73DB-AEAD-4ECA-8076-E12AAD42F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A6F4191F-DE24-4FA1-B6D7-22FCD2B472F5}"/>
              </a:ext>
            </a:extLst>
          </p:cNvPr>
          <p:cNvSpPr/>
          <p:nvPr/>
        </p:nvSpPr>
        <p:spPr bwMode="auto">
          <a:xfrm>
            <a:off x="4296998" y="3839612"/>
            <a:ext cx="1067090" cy="31494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3B248DFC-08D1-4D6E-B60B-87988B678711}"/>
              </a:ext>
            </a:extLst>
          </p:cNvPr>
          <p:cNvSpPr/>
          <p:nvPr/>
        </p:nvSpPr>
        <p:spPr bwMode="auto">
          <a:xfrm>
            <a:off x="4824028" y="2164886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左外连接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圆角矩形 6">
            <a:extLst>
              <a:ext uri="{FF2B5EF4-FFF2-40B4-BE49-F238E27FC236}">
                <a16:creationId xmlns:a16="http://schemas.microsoft.com/office/drawing/2014/main" id="{5054D724-E4C9-42BF-A674-3E183072283F}"/>
              </a:ext>
            </a:extLst>
          </p:cNvPr>
          <p:cNvSpPr/>
          <p:nvPr/>
        </p:nvSpPr>
        <p:spPr bwMode="auto">
          <a:xfrm>
            <a:off x="4842910" y="2572614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右外连接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6">
            <a:extLst>
              <a:ext uri="{FF2B5EF4-FFF2-40B4-BE49-F238E27FC236}">
                <a16:creationId xmlns:a16="http://schemas.microsoft.com/office/drawing/2014/main" id="{7221765D-4AE7-46F6-8E55-D0F2C18B6466}"/>
              </a:ext>
            </a:extLst>
          </p:cNvPr>
          <p:cNvSpPr/>
          <p:nvPr/>
        </p:nvSpPr>
        <p:spPr bwMode="auto">
          <a:xfrm>
            <a:off x="4842910" y="2968822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全外连接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993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48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A06CCCED-4CEB-42F8-A318-9934022BEBBC}"/>
              </a:ext>
            </a:extLst>
          </p:cNvPr>
          <p:cNvSpPr/>
          <p:nvPr/>
        </p:nvSpPr>
        <p:spPr bwMode="auto">
          <a:xfrm>
            <a:off x="3563888" y="2208251"/>
            <a:ext cx="5472608" cy="93956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自连接：</a:t>
            </a:r>
            <a:endParaRPr lang="en-US" altLang="zh-CN" sz="14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自己连接自己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4" descr="讲课 的图像结果">
            <a:extLst>
              <a:ext uri="{FF2B5EF4-FFF2-40B4-BE49-F238E27FC236}">
                <a16:creationId xmlns:a16="http://schemas.microsoft.com/office/drawing/2014/main" id="{A1FF3AA1-E387-4A0E-8DAC-635FB7AA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5909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认识连接查询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A06CCCED-4CEB-42F8-A318-9934022BEBBC}"/>
              </a:ext>
            </a:extLst>
          </p:cNvPr>
          <p:cNvSpPr/>
          <p:nvPr/>
        </p:nvSpPr>
        <p:spPr bwMode="auto">
          <a:xfrm>
            <a:off x="3491880" y="2060777"/>
            <a:ext cx="5472608" cy="102194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连接查询：</a:t>
            </a:r>
            <a:endParaRPr lang="en-US" altLang="zh-CN" sz="14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所要查询的信息分布在多张表中，必须要通过连接将多张表合并成一张大表进行查询</a:t>
            </a:r>
          </a:p>
        </p:txBody>
      </p:sp>
      <p:pic>
        <p:nvPicPr>
          <p:cNvPr id="12" name="Picture 4" descr="讲课 的图像结果">
            <a:extLst>
              <a:ext uri="{FF2B5EF4-FFF2-40B4-BE49-F238E27FC236}">
                <a16:creationId xmlns:a16="http://schemas.microsoft.com/office/drawing/2014/main" id="{A1FF3AA1-E387-4A0E-8DAC-635FB7AA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5844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48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嵌套查询</a:t>
            </a:r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A06CCCED-4CEB-42F8-A318-9934022BEBBC}"/>
              </a:ext>
            </a:extLst>
          </p:cNvPr>
          <p:cNvSpPr/>
          <p:nvPr/>
        </p:nvSpPr>
        <p:spPr bwMode="auto">
          <a:xfrm>
            <a:off x="3507559" y="1563638"/>
            <a:ext cx="5472608" cy="726997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连接查询：</a:t>
            </a:r>
            <a:endParaRPr lang="en-US" altLang="zh-CN" sz="14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查询的结果在多个表中</a:t>
            </a:r>
          </a:p>
        </p:txBody>
      </p:sp>
      <p:pic>
        <p:nvPicPr>
          <p:cNvPr id="12" name="Picture 4" descr="讲课 的图像结果">
            <a:extLst>
              <a:ext uri="{FF2B5EF4-FFF2-40B4-BE49-F238E27FC236}">
                <a16:creationId xmlns:a16="http://schemas.microsoft.com/office/drawing/2014/main" id="{A1FF3AA1-E387-4A0E-8DAC-635FB7AA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6">
            <a:extLst>
              <a:ext uri="{FF2B5EF4-FFF2-40B4-BE49-F238E27FC236}">
                <a16:creationId xmlns:a16="http://schemas.microsoft.com/office/drawing/2014/main" id="{DECF02E4-B21F-4EB1-9AD6-819C6D60590A}"/>
              </a:ext>
            </a:extLst>
          </p:cNvPr>
          <p:cNvSpPr/>
          <p:nvPr/>
        </p:nvSpPr>
        <p:spPr bwMode="auto">
          <a:xfrm>
            <a:off x="3499719" y="2693597"/>
            <a:ext cx="5472608" cy="726997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嵌套查询：</a:t>
            </a:r>
            <a:endParaRPr lang="en-US" altLang="zh-CN" sz="14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结果在一个表中，通过多层查询提供数据</a:t>
            </a:r>
          </a:p>
        </p:txBody>
      </p:sp>
    </p:spTree>
    <p:extLst>
      <p:ext uri="{BB962C8B-B14F-4D97-AF65-F5344CB8AC3E}">
        <p14:creationId xmlns:p14="http://schemas.microsoft.com/office/powerpoint/2010/main" val="786814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12182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4E6F91B3-F8E5-42D5-BFDF-C90156A03D4A}"/>
              </a:ext>
            </a:extLst>
          </p:cNvPr>
          <p:cNvSpPr/>
          <p:nvPr/>
        </p:nvSpPr>
        <p:spPr bwMode="auto">
          <a:xfrm>
            <a:off x="2915816" y="2211710"/>
            <a:ext cx="5170935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查询“陈鹏”借了哪些书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操作 的图像结果">
            <a:extLst>
              <a:ext uri="{FF2B5EF4-FFF2-40B4-BE49-F238E27FC236}">
                <a16:creationId xmlns:a16="http://schemas.microsoft.com/office/drawing/2014/main" id="{1C70BD33-B85D-4958-B868-80528E0D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7614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860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12182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4E6F91B3-F8E5-42D5-BFDF-C90156A03D4A}"/>
              </a:ext>
            </a:extLst>
          </p:cNvPr>
          <p:cNvSpPr/>
          <p:nvPr/>
        </p:nvSpPr>
        <p:spPr bwMode="auto">
          <a:xfrm>
            <a:off x="2915816" y="2211710"/>
            <a:ext cx="5170935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查询出所有图书的编号，名称，作者，出版社，以及价格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操作 的图像结果">
            <a:extLst>
              <a:ext uri="{FF2B5EF4-FFF2-40B4-BE49-F238E27FC236}">
                <a16:creationId xmlns:a16="http://schemas.microsoft.com/office/drawing/2014/main" id="{1C70BD33-B85D-4958-B868-80528E0D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7614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731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40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81DA80-6370-4039-97D0-16A07E635CBA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关于连接查询</a:t>
            </a: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F85B956F-598D-46BE-8E2E-450A667C652F}"/>
              </a:ext>
            </a:extLst>
          </p:cNvPr>
          <p:cNvSpPr/>
          <p:nvPr/>
        </p:nvSpPr>
        <p:spPr bwMode="auto">
          <a:xfrm>
            <a:off x="4283968" y="1275606"/>
            <a:ext cx="1080120" cy="35381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内连接</a:t>
            </a:r>
          </a:p>
        </p:txBody>
      </p:sp>
      <p:sp>
        <p:nvSpPr>
          <p:cNvPr id="8" name="圆角矩形 6">
            <a:extLst>
              <a:ext uri="{FF2B5EF4-FFF2-40B4-BE49-F238E27FC236}">
                <a16:creationId xmlns:a16="http://schemas.microsoft.com/office/drawing/2014/main" id="{3E62F7AD-53AF-471E-A802-3A7C3C9D5449}"/>
              </a:ext>
            </a:extLst>
          </p:cNvPr>
          <p:cNvSpPr/>
          <p:nvPr/>
        </p:nvSpPr>
        <p:spPr bwMode="auto">
          <a:xfrm>
            <a:off x="4283968" y="1757158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圆角矩形 8">
            <a:extLst>
              <a:ext uri="{FF2B5EF4-FFF2-40B4-BE49-F238E27FC236}">
                <a16:creationId xmlns:a16="http://schemas.microsoft.com/office/drawing/2014/main" id="{683ED9EA-E5F9-45EF-BC82-A5829E8D38CB}"/>
              </a:ext>
            </a:extLst>
          </p:cNvPr>
          <p:cNvSpPr/>
          <p:nvPr/>
        </p:nvSpPr>
        <p:spPr bwMode="auto">
          <a:xfrm>
            <a:off x="4283968" y="3443404"/>
            <a:ext cx="1067090" cy="31494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交叉连接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3" name="Picture 4" descr="讲课 的图像结果">
            <a:extLst>
              <a:ext uri="{FF2B5EF4-FFF2-40B4-BE49-F238E27FC236}">
                <a16:creationId xmlns:a16="http://schemas.microsoft.com/office/drawing/2014/main" id="{D5BA73DB-AEAD-4ECA-8076-E12AAD42F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A6F4191F-DE24-4FA1-B6D7-22FCD2B472F5}"/>
              </a:ext>
            </a:extLst>
          </p:cNvPr>
          <p:cNvSpPr/>
          <p:nvPr/>
        </p:nvSpPr>
        <p:spPr bwMode="auto">
          <a:xfrm>
            <a:off x="4296998" y="3839612"/>
            <a:ext cx="1067090" cy="31494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3B248DFC-08D1-4D6E-B60B-87988B678711}"/>
              </a:ext>
            </a:extLst>
          </p:cNvPr>
          <p:cNvSpPr/>
          <p:nvPr/>
        </p:nvSpPr>
        <p:spPr bwMode="auto">
          <a:xfrm>
            <a:off x="4824028" y="2164886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左外连接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圆角矩形 6">
            <a:extLst>
              <a:ext uri="{FF2B5EF4-FFF2-40B4-BE49-F238E27FC236}">
                <a16:creationId xmlns:a16="http://schemas.microsoft.com/office/drawing/2014/main" id="{5054D724-E4C9-42BF-A674-3E183072283F}"/>
              </a:ext>
            </a:extLst>
          </p:cNvPr>
          <p:cNvSpPr/>
          <p:nvPr/>
        </p:nvSpPr>
        <p:spPr bwMode="auto">
          <a:xfrm>
            <a:off x="4842910" y="2572614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右外连接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6">
            <a:extLst>
              <a:ext uri="{FF2B5EF4-FFF2-40B4-BE49-F238E27FC236}">
                <a16:creationId xmlns:a16="http://schemas.microsoft.com/office/drawing/2014/main" id="{7221765D-4AE7-46F6-8E55-D0F2C18B6466}"/>
              </a:ext>
            </a:extLst>
          </p:cNvPr>
          <p:cNvSpPr/>
          <p:nvPr/>
        </p:nvSpPr>
        <p:spPr bwMode="auto">
          <a:xfrm>
            <a:off x="4842910" y="2968822"/>
            <a:ext cx="1080120" cy="314940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全外连接</a:t>
            </a:r>
            <a:endParaRPr lang="en-US" altLang="zh-CN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878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30692</TotalTime>
  <Words>2051</Words>
  <Application>Microsoft Office PowerPoint</Application>
  <PresentationFormat>全屏显示(16:9)</PresentationFormat>
  <Paragraphs>227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 Unicode MS</vt:lpstr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452</cp:revision>
  <dcterms:created xsi:type="dcterms:W3CDTF">2015-12-11T17:46:17Z</dcterms:created>
  <dcterms:modified xsi:type="dcterms:W3CDTF">2019-01-29T08:56:38Z</dcterms:modified>
</cp:coreProperties>
</file>