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28" r:id="rId2"/>
    <p:sldId id="264" r:id="rId3"/>
    <p:sldId id="615" r:id="rId4"/>
    <p:sldId id="567" r:id="rId5"/>
    <p:sldId id="438" r:id="rId6"/>
    <p:sldId id="600" r:id="rId7"/>
    <p:sldId id="601" r:id="rId8"/>
    <p:sldId id="595" r:id="rId9"/>
    <p:sldId id="441" r:id="rId10"/>
    <p:sldId id="616" r:id="rId11"/>
    <p:sldId id="617" r:id="rId12"/>
    <p:sldId id="618" r:id="rId13"/>
    <p:sldId id="619" r:id="rId14"/>
    <p:sldId id="620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38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58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059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688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841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97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3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0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3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33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6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Pymysql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使用的完善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2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4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向表中写入数据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2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修改和删除表中数据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8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获取表中的数据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</a:t>
              </a:r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的驱动程序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的安装和使用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创建表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D7782C3-D8D9-432F-BC20-BE3B108496FF}"/>
              </a:ext>
            </a:extLst>
          </p:cNvPr>
          <p:cNvGrpSpPr/>
          <p:nvPr/>
        </p:nvGrpSpPr>
        <p:grpSpPr>
          <a:xfrm>
            <a:off x="2339753" y="3134528"/>
            <a:ext cx="894259" cy="523220"/>
            <a:chOff x="2215144" y="927951"/>
            <a:chExt cx="1244730" cy="959254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D1D892B4-732E-471D-9DA4-65AC660546FA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7" name="文本框 9">
              <a:extLst>
                <a:ext uri="{FF2B5EF4-FFF2-40B4-BE49-F238E27FC236}">
                  <a16:creationId xmlns:a16="http://schemas.microsoft.com/office/drawing/2014/main" id="{D32C4F97-B5A9-434D-8493-AFCAD2CEE65D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80B1F2F-A93F-4FE3-AEA4-C172F343C9A2}"/>
              </a:ext>
            </a:extLst>
          </p:cNvPr>
          <p:cNvGrpSpPr/>
          <p:nvPr/>
        </p:nvGrpSpPr>
        <p:grpSpPr>
          <a:xfrm>
            <a:off x="3019006" y="3147839"/>
            <a:ext cx="3857250" cy="459690"/>
            <a:chOff x="4315150" y="953426"/>
            <a:chExt cx="3857250" cy="5400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5EB7B2C-9805-4EF4-A297-9EF666A1E7D4}"/>
                </a:ext>
              </a:extLst>
            </p:cNvPr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插入数据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9C17ECD3-6636-48B6-A481-3DECAB16BE85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FB4E35-32E9-4B8A-A272-44DB79D7D452}"/>
              </a:ext>
            </a:extLst>
          </p:cNvPr>
          <p:cNvGrpSpPr/>
          <p:nvPr/>
        </p:nvGrpSpPr>
        <p:grpSpPr>
          <a:xfrm>
            <a:off x="2339753" y="3710592"/>
            <a:ext cx="894259" cy="523220"/>
            <a:chOff x="2215144" y="927951"/>
            <a:chExt cx="1244730" cy="959254"/>
          </a:xfrm>
        </p:grpSpPr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143FB45B-BFB4-4CA6-AE76-148F12EDE2C3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1FB043D6-3A44-4E99-B7F2-12BEFC3887C6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A79D2A0-DE5B-4F71-9400-A4257E4EDF27}"/>
              </a:ext>
            </a:extLst>
          </p:cNvPr>
          <p:cNvGrpSpPr/>
          <p:nvPr/>
        </p:nvGrpSpPr>
        <p:grpSpPr>
          <a:xfrm>
            <a:off x="3019006" y="3717247"/>
            <a:ext cx="3857250" cy="459690"/>
            <a:chOff x="4315150" y="953426"/>
            <a:chExt cx="3857250" cy="54005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5F459A-B723-410D-AEF4-2C742D395348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查询数据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0B9D0B5C-24EE-4D60-9C35-4569543A7AD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523220"/>
            <a:chOff x="2215144" y="927951"/>
            <a:chExt cx="1244730" cy="959254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302258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更新数据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删除数据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6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94421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</a:p>
        </p:txBody>
      </p:sp>
      <p:pic>
        <p:nvPicPr>
          <p:cNvPr id="12" name="Picture 4" descr="讲课 的图像结果">
            <a:extLst>
              <a:ext uri="{FF2B5EF4-FFF2-40B4-BE49-F238E27FC236}">
                <a16:creationId xmlns:a16="http://schemas.microsoft.com/office/drawing/2014/main" id="{A1FF3AA1-E387-4A0E-8DAC-635FB7AA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ython logo 的图像结果">
            <a:extLst>
              <a:ext uri="{FF2B5EF4-FFF2-40B4-BE49-F238E27FC236}">
                <a16:creationId xmlns:a16="http://schemas.microsoft.com/office/drawing/2014/main" id="{57D901C1-18D4-4B99-9F55-BC9CD3D0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00" y="980770"/>
            <a:ext cx="2734401" cy="80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imgsa.baidu.com/timg?image&amp;quality=80&amp;size=b9999_10000&amp;sec=1548827617185&amp;di=0c764f035480855a5f8523d562711a9e&amp;imgtype=0&amp;src=http%3A%2F%2Fimgcdn.sdk.cn%2Farticle%2FQ7h95SrcdZ2l5XKCGTmh.png">
            <a:extLst>
              <a:ext uri="{FF2B5EF4-FFF2-40B4-BE49-F238E27FC236}">
                <a16:creationId xmlns:a16="http://schemas.microsoft.com/office/drawing/2014/main" id="{2B345A1D-F268-49C6-A818-9EB8D60A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35846"/>
            <a:ext cx="2342786" cy="12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A0DCF8A7-BCBB-44F6-9C05-1B508ACF3730}"/>
              </a:ext>
            </a:extLst>
          </p:cNvPr>
          <p:cNvSpPr/>
          <p:nvPr/>
        </p:nvSpPr>
        <p:spPr>
          <a:xfrm>
            <a:off x="6011208" y="1790647"/>
            <a:ext cx="432048" cy="2077247"/>
          </a:xfrm>
          <a:prstGeom prst="down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9926BB-E57E-4064-9460-D108A23DD355}"/>
              </a:ext>
            </a:extLst>
          </p:cNvPr>
          <p:cNvSpPr/>
          <p:nvPr/>
        </p:nvSpPr>
        <p:spPr>
          <a:xfrm>
            <a:off x="5399140" y="2117533"/>
            <a:ext cx="1656184" cy="5760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驱动程序</a:t>
            </a:r>
          </a:p>
        </p:txBody>
      </p:sp>
    </p:spTree>
    <p:extLst>
      <p:ext uri="{BB962C8B-B14F-4D97-AF65-F5344CB8AC3E}">
        <p14:creationId xmlns:p14="http://schemas.microsoft.com/office/powerpoint/2010/main" val="32605844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248997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常见的驱动程序</a:t>
            </a:r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A06CCCED-4CEB-42F8-A318-9934022BEBBC}"/>
              </a:ext>
            </a:extLst>
          </p:cNvPr>
          <p:cNvSpPr/>
          <p:nvPr/>
        </p:nvSpPr>
        <p:spPr bwMode="auto">
          <a:xfrm>
            <a:off x="2411760" y="1200139"/>
            <a:ext cx="6120680" cy="72699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MySQLdb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。是对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语言操作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数据库的一个简单封装。遵循 了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DB API v2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。但是只支持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Python2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，目前还不支持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814B5C5-12A2-4765-9562-0BEADCF99E87}"/>
              </a:ext>
            </a:extLst>
          </p:cNvPr>
          <p:cNvSpPr/>
          <p:nvPr/>
        </p:nvSpPr>
        <p:spPr bwMode="auto">
          <a:xfrm>
            <a:off x="467544" y="1200139"/>
            <a:ext cx="1800200" cy="726997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Mysql-python</a:t>
            </a:r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56349E8B-2198-4471-BBCA-4E940601D0D3}"/>
              </a:ext>
            </a:extLst>
          </p:cNvPr>
          <p:cNvSpPr/>
          <p:nvPr/>
        </p:nvSpPr>
        <p:spPr bwMode="auto">
          <a:xfrm>
            <a:off x="2411760" y="2067694"/>
            <a:ext cx="6120680" cy="72699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MySQL-python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的另外一个分支。支持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并且修复了一些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9" name="圆角矩形 6">
            <a:extLst>
              <a:ext uri="{FF2B5EF4-FFF2-40B4-BE49-F238E27FC236}">
                <a16:creationId xmlns:a16="http://schemas.microsoft.com/office/drawing/2014/main" id="{4C9DD319-BB5A-499F-9495-E1012DAAA866}"/>
              </a:ext>
            </a:extLst>
          </p:cNvPr>
          <p:cNvSpPr/>
          <p:nvPr/>
        </p:nvSpPr>
        <p:spPr bwMode="auto">
          <a:xfrm>
            <a:off x="467544" y="2067694"/>
            <a:ext cx="1800200" cy="726997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mysqlclient </a:t>
            </a:r>
          </a:p>
        </p:txBody>
      </p:sp>
      <p:sp>
        <p:nvSpPr>
          <p:cNvPr id="10" name="圆角矩形 6">
            <a:extLst>
              <a:ext uri="{FF2B5EF4-FFF2-40B4-BE49-F238E27FC236}">
                <a16:creationId xmlns:a16="http://schemas.microsoft.com/office/drawing/2014/main" id="{60A0E37E-2691-414C-922A-107860B13EF1}"/>
              </a:ext>
            </a:extLst>
          </p:cNvPr>
          <p:cNvSpPr/>
          <p:nvPr/>
        </p:nvSpPr>
        <p:spPr bwMode="auto">
          <a:xfrm>
            <a:off x="2411760" y="2935249"/>
            <a:ext cx="6120680" cy="72699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实现的一个驱动。因为是纯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编写的，因此执行效率不如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MySQLpython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。并且也因为是纯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编写的，因此可以和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代码无缝衔接。 </a:t>
            </a:r>
          </a:p>
        </p:txBody>
      </p:sp>
      <p:sp>
        <p:nvSpPr>
          <p:cNvPr id="11" name="圆角矩形 6">
            <a:extLst>
              <a:ext uri="{FF2B5EF4-FFF2-40B4-BE49-F238E27FC236}">
                <a16:creationId xmlns:a16="http://schemas.microsoft.com/office/drawing/2014/main" id="{CD1FDB0D-C31E-4811-BB23-7DFC50B98E66}"/>
              </a:ext>
            </a:extLst>
          </p:cNvPr>
          <p:cNvSpPr/>
          <p:nvPr/>
        </p:nvSpPr>
        <p:spPr bwMode="auto">
          <a:xfrm>
            <a:off x="467544" y="2935249"/>
            <a:ext cx="1800200" cy="726997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pymysql </a:t>
            </a:r>
          </a:p>
        </p:txBody>
      </p:sp>
      <p:sp>
        <p:nvSpPr>
          <p:cNvPr id="13" name="圆角矩形 6">
            <a:extLst>
              <a:ext uri="{FF2B5EF4-FFF2-40B4-BE49-F238E27FC236}">
                <a16:creationId xmlns:a16="http://schemas.microsoft.com/office/drawing/2014/main" id="{761C621D-C825-4D26-86D3-BF51CDFDDAE4}"/>
              </a:ext>
            </a:extLst>
          </p:cNvPr>
          <p:cNvSpPr/>
          <p:nvPr/>
        </p:nvSpPr>
        <p:spPr bwMode="auto">
          <a:xfrm>
            <a:off x="2411760" y="3802804"/>
            <a:ext cx="6120680" cy="726997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官方推出的使用纯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的驱动。因为是 纯 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开发的。效率不高。</a:t>
            </a:r>
          </a:p>
        </p:txBody>
      </p:sp>
      <p:sp>
        <p:nvSpPr>
          <p:cNvPr id="14" name="圆角矩形 6">
            <a:extLst>
              <a:ext uri="{FF2B5EF4-FFF2-40B4-BE49-F238E27FC236}">
                <a16:creationId xmlns:a16="http://schemas.microsoft.com/office/drawing/2014/main" id="{BB6EE0AD-E4B1-4CD9-9EEF-BBD8B3EA5DC9}"/>
              </a:ext>
            </a:extLst>
          </p:cNvPr>
          <p:cNvSpPr/>
          <p:nvPr/>
        </p:nvSpPr>
        <p:spPr bwMode="auto">
          <a:xfrm>
            <a:off x="467544" y="3802804"/>
            <a:ext cx="1800200" cy="726997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MySQL Connector</a:t>
            </a:r>
          </a:p>
          <a:p>
            <a:pPr algn="ctr" defTabSz="914099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Python</a:t>
            </a:r>
          </a:p>
        </p:txBody>
      </p:sp>
    </p:spTree>
    <p:extLst>
      <p:ext uri="{BB962C8B-B14F-4D97-AF65-F5344CB8AC3E}">
        <p14:creationId xmlns:p14="http://schemas.microsoft.com/office/powerpoint/2010/main" val="786814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12182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4E6F91B3-F8E5-42D5-BFDF-C90156A03D4A}"/>
              </a:ext>
            </a:extLst>
          </p:cNvPr>
          <p:cNvSpPr/>
          <p:nvPr/>
        </p:nvSpPr>
        <p:spPr bwMode="auto">
          <a:xfrm>
            <a:off x="3779912" y="2283718"/>
            <a:ext cx="4248472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pymysql</a:t>
            </a:r>
          </a:p>
        </p:txBody>
      </p:sp>
      <p:pic>
        <p:nvPicPr>
          <p:cNvPr id="6" name="Picture 2" descr="操作 的图像结果">
            <a:extLst>
              <a:ext uri="{FF2B5EF4-FFF2-40B4-BE49-F238E27FC236}">
                <a16:creationId xmlns:a16="http://schemas.microsoft.com/office/drawing/2014/main" id="{1C70BD33-B85D-4958-B868-80528E0D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9622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86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9327"/>
            <a:ext cx="5040560" cy="94301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Pymysql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安装和使用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4032448" cy="417052"/>
            <a:chOff x="2587088" y="2511511"/>
            <a:chExt cx="403244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4032448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数据库开发之原生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lang="zh-CN" altLang="en-US" dirty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40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13874" y="195486"/>
            <a:ext cx="112182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演示：</a:t>
            </a:r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4E6F91B3-F8E5-42D5-BFDF-C90156A03D4A}"/>
              </a:ext>
            </a:extLst>
          </p:cNvPr>
          <p:cNvSpPr/>
          <p:nvPr/>
        </p:nvSpPr>
        <p:spPr bwMode="auto">
          <a:xfrm>
            <a:off x="2987824" y="1419622"/>
            <a:ext cx="5170935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Pymysql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操作 的图像结果">
            <a:extLst>
              <a:ext uri="{FF2B5EF4-FFF2-40B4-BE49-F238E27FC236}">
                <a16:creationId xmlns:a16="http://schemas.microsoft.com/office/drawing/2014/main" id="{1C70BD33-B85D-4958-B868-80528E0D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7614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64856877-DD9D-45A1-8C50-DEA3EFCDFEA1}"/>
              </a:ext>
            </a:extLst>
          </p:cNvPr>
          <p:cNvSpPr/>
          <p:nvPr/>
        </p:nvSpPr>
        <p:spPr bwMode="auto">
          <a:xfrm>
            <a:off x="2995482" y="2499742"/>
            <a:ext cx="5170935" cy="72008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Pymysql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7312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34422</TotalTime>
  <Words>1903</Words>
  <Application>Microsoft Office PowerPoint</Application>
  <PresentationFormat>全屏显示(16:9)</PresentationFormat>
  <Paragraphs>175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468</cp:revision>
  <dcterms:created xsi:type="dcterms:W3CDTF">2015-12-11T17:46:17Z</dcterms:created>
  <dcterms:modified xsi:type="dcterms:W3CDTF">2019-02-01T03:46:26Z</dcterms:modified>
</cp:coreProperties>
</file>