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28" r:id="rId2"/>
    <p:sldId id="621" r:id="rId3"/>
    <p:sldId id="624" r:id="rId4"/>
    <p:sldId id="622" r:id="rId5"/>
    <p:sldId id="576" r:id="rId6"/>
    <p:sldId id="409" r:id="rId7"/>
    <p:sldId id="605" r:id="rId8"/>
    <p:sldId id="580" r:id="rId9"/>
    <p:sldId id="623" r:id="rId10"/>
    <p:sldId id="577" r:id="rId11"/>
    <p:sldId id="567" r:id="rId12"/>
    <p:sldId id="601" r:id="rId13"/>
    <p:sldId id="595" r:id="rId14"/>
    <p:sldId id="441" r:id="rId15"/>
    <p:sldId id="625" r:id="rId16"/>
    <p:sldId id="616" r:id="rId17"/>
    <p:sldId id="626" r:id="rId18"/>
    <p:sldId id="627" r:id="rId19"/>
    <p:sldId id="628" r:id="rId20"/>
    <p:sldId id="629" r:id="rId21"/>
    <p:sldId id="617" r:id="rId22"/>
    <p:sldId id="618" r:id="rId23"/>
    <p:sldId id="619" r:id="rId24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33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64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0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581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46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1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82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626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059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688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841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0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1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3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2019/02/02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20538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832648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项目实战：学生管理系统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8898" y="3175011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563888" y="1923138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搭建基本环境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展示学生信息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91391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展示学生信息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3789424" y="1275606"/>
            <a:ext cx="4248472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读取数据库中数据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9622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E8E5235A-02E9-4329-B737-AA5347DDF5BF}"/>
              </a:ext>
            </a:extLst>
          </p:cNvPr>
          <p:cNvSpPr/>
          <p:nvPr/>
        </p:nvSpPr>
        <p:spPr bwMode="auto">
          <a:xfrm>
            <a:off x="3823141" y="2931791"/>
            <a:ext cx="4248472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展示在模板中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53EA3AFA-0767-416B-B335-BE598B41AE8A}"/>
              </a:ext>
            </a:extLst>
          </p:cNvPr>
          <p:cNvSpPr/>
          <p:nvPr/>
        </p:nvSpPr>
        <p:spPr>
          <a:xfrm>
            <a:off x="5724128" y="2067694"/>
            <a:ext cx="432048" cy="86409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86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增删改查前的准备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3491880" y="2283718"/>
            <a:ext cx="4608512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完善和优化现有的页面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31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3491880" y="2283718"/>
            <a:ext cx="4608512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添加增删改查的接口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179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展示学生明细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1347614"/>
            <a:ext cx="4194684" cy="430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查看明细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跳出页面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(view.html)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D53B07C-7BF6-4122-A0AA-378DE2526C8A}"/>
              </a:ext>
            </a:extLst>
          </p:cNvPr>
          <p:cNvSpPr/>
          <p:nvPr/>
        </p:nvSpPr>
        <p:spPr bwMode="auto">
          <a:xfrm>
            <a:off x="3491880" y="2155469"/>
            <a:ext cx="4194684" cy="430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修改学生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跳出页面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(modify.html)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12C2927D-3CD5-4CE1-908A-88F46E3FE0D7}"/>
              </a:ext>
            </a:extLst>
          </p:cNvPr>
          <p:cNvSpPr/>
          <p:nvPr/>
        </p:nvSpPr>
        <p:spPr bwMode="auto">
          <a:xfrm>
            <a:off x="3473660" y="2963324"/>
            <a:ext cx="4194684" cy="430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增加学生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跳出页面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(add.html)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FB3A249F-6488-494E-92ED-27FCFE116A0D}"/>
              </a:ext>
            </a:extLst>
          </p:cNvPr>
          <p:cNvSpPr/>
          <p:nvPr/>
        </p:nvSpPr>
        <p:spPr bwMode="auto">
          <a:xfrm>
            <a:off x="3473660" y="3771179"/>
            <a:ext cx="4194684" cy="430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删除学生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提示是否确实删除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349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3491880" y="2283718"/>
            <a:ext cx="4608512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展示学生明细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5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修改学生信息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项目总体介绍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展示学生信息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94E8AA-74EC-4277-B8EA-8BE7432E209D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D346C93-D21F-4C15-A503-AFCA99E62622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E1A2F221-65B6-4332-AAFD-E9E9073BC87F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678CE5E-846E-4BE4-AF68-E8C12D46D927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2A7E4B-297E-4D30-963F-B5812C253C9D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展示学生信息的明细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CCB6334E-93C9-4494-9549-3942D91B250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0A20F23-B185-4B2F-A071-41B8AFA159A0}"/>
              </a:ext>
            </a:extLst>
          </p:cNvPr>
          <p:cNvGrpSpPr/>
          <p:nvPr/>
        </p:nvGrpSpPr>
        <p:grpSpPr>
          <a:xfrm>
            <a:off x="2339752" y="3128650"/>
            <a:ext cx="894259" cy="523220"/>
            <a:chOff x="2215144" y="927951"/>
            <a:chExt cx="1244730" cy="959254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8824FD3C-DF73-49EA-9341-420DC597FDA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71DD3051-DC83-45C9-8147-3FDFEE726BEA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3F5B7D-BF72-40AB-B630-E2511700F2F6}"/>
              </a:ext>
            </a:extLst>
          </p:cNvPr>
          <p:cNvGrpSpPr/>
          <p:nvPr/>
        </p:nvGrpSpPr>
        <p:grpSpPr>
          <a:xfrm>
            <a:off x="3019005" y="3135305"/>
            <a:ext cx="3857250" cy="459690"/>
            <a:chOff x="4315150" y="953426"/>
            <a:chExt cx="3857250" cy="54005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EE12531-7BFD-42C6-9544-1658C6FD98F6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添加学生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2BC53A26-F7F9-400C-9E33-BCF1190D22ED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849A9D3-8A0D-480C-87A8-AE789F522D85}"/>
              </a:ext>
            </a:extLst>
          </p:cNvPr>
          <p:cNvGrpSpPr/>
          <p:nvPr/>
        </p:nvGrpSpPr>
        <p:grpSpPr>
          <a:xfrm>
            <a:off x="2308571" y="3723878"/>
            <a:ext cx="894259" cy="523220"/>
            <a:chOff x="2215144" y="927951"/>
            <a:chExt cx="1244730" cy="959254"/>
          </a:xfrm>
        </p:grpSpPr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AFA67F8D-AD9A-4777-AFC6-387DDEF53F07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6" name="文本框 9">
              <a:extLst>
                <a:ext uri="{FF2B5EF4-FFF2-40B4-BE49-F238E27FC236}">
                  <a16:creationId xmlns:a16="http://schemas.microsoft.com/office/drawing/2014/main" id="{CC198D23-F9F3-488E-AEF8-21A5FE72FD5C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CACA3F7-7C39-42A7-84C3-CFA0EF2A33BD}"/>
              </a:ext>
            </a:extLst>
          </p:cNvPr>
          <p:cNvGrpSpPr/>
          <p:nvPr/>
        </p:nvGrpSpPr>
        <p:grpSpPr>
          <a:xfrm>
            <a:off x="2987824" y="3730533"/>
            <a:ext cx="3857250" cy="459690"/>
            <a:chOff x="4315150" y="953426"/>
            <a:chExt cx="3857250" cy="54005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90294B5-AEE7-4DDA-A1A9-D6D0C72F718C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修改学生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4165ACDB-9113-4605-9EA4-B54E38BC344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4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AD53B07C-7BF6-4122-A0AA-378DE2526C8A}"/>
              </a:ext>
            </a:extLst>
          </p:cNvPr>
          <p:cNvSpPr/>
          <p:nvPr/>
        </p:nvSpPr>
        <p:spPr bwMode="auto">
          <a:xfrm>
            <a:off x="3491880" y="2839658"/>
            <a:ext cx="4194684" cy="430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保存时写到数据库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AFC00F94-F4DC-4650-AC45-F2CC52E45581}"/>
              </a:ext>
            </a:extLst>
          </p:cNvPr>
          <p:cNvSpPr/>
          <p:nvPr/>
        </p:nvSpPr>
        <p:spPr bwMode="auto">
          <a:xfrm>
            <a:off x="3491880" y="1873260"/>
            <a:ext cx="4194684" cy="430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修改学生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跳出页面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(modify.html)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716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添加学生信息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删除学生信息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实现学生信息查询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523220"/>
            <a:chOff x="2215144" y="927951"/>
            <a:chExt cx="1244730" cy="959254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删除学生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学生信息查询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项目的总体介绍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924C6A-7FC1-49FD-858E-ED2AD101FA04}"/>
              </a:ext>
            </a:extLst>
          </p:cNvPr>
          <p:cNvSpPr/>
          <p:nvPr/>
        </p:nvSpPr>
        <p:spPr>
          <a:xfrm>
            <a:off x="4139952" y="1131590"/>
            <a:ext cx="2501478" cy="466966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学生概况的展示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45186A-0B2E-458D-B73F-77740AA7E02E}"/>
              </a:ext>
            </a:extLst>
          </p:cNvPr>
          <p:cNvSpPr/>
          <p:nvPr/>
        </p:nvSpPr>
        <p:spPr>
          <a:xfrm>
            <a:off x="4139952" y="1779662"/>
            <a:ext cx="2501478" cy="466966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学生明细的展示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D536C1-76A4-40B8-92F7-EA55C1CCEAA5}"/>
              </a:ext>
            </a:extLst>
          </p:cNvPr>
          <p:cNvSpPr/>
          <p:nvPr/>
        </p:nvSpPr>
        <p:spPr>
          <a:xfrm>
            <a:off x="4139952" y="2427734"/>
            <a:ext cx="2501478" cy="466966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FA380E-0E4A-49DF-8149-31B5D8A79032}"/>
              </a:ext>
            </a:extLst>
          </p:cNvPr>
          <p:cNvSpPr/>
          <p:nvPr/>
        </p:nvSpPr>
        <p:spPr>
          <a:xfrm>
            <a:off x="4139952" y="3075806"/>
            <a:ext cx="2501478" cy="466966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修改学生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A81D2D-CC00-4FEB-B324-C448D586A380}"/>
              </a:ext>
            </a:extLst>
          </p:cNvPr>
          <p:cNvSpPr/>
          <p:nvPr/>
        </p:nvSpPr>
        <p:spPr>
          <a:xfrm>
            <a:off x="4139952" y="3723878"/>
            <a:ext cx="2501478" cy="466966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删除学生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6E14DE-DAB1-42E3-8581-93DFEB919A7A}"/>
              </a:ext>
            </a:extLst>
          </p:cNvPr>
          <p:cNvSpPr/>
          <p:nvPr/>
        </p:nvSpPr>
        <p:spPr>
          <a:xfrm>
            <a:off x="4139952" y="4361034"/>
            <a:ext cx="2501478" cy="466966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查询学生</a:t>
            </a: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后台数据库</a:t>
            </a:r>
          </a:p>
        </p:txBody>
      </p:sp>
      <p:pic>
        <p:nvPicPr>
          <p:cNvPr id="1026" name="Picture 2" descr="https://timgsa.baidu.com/timg?image&amp;quality=80&amp;size=b9999_10000&amp;sec=1549617843&amp;di=4e1d38143e4116e42686834f4daa542c&amp;imgtype=jpg&amp;er=1&amp;src=http%3A%2F%2Fpngimg.com%2Fuploads%2Fmysql%2Fmysql_PNG35.png">
            <a:extLst>
              <a:ext uri="{FF2B5EF4-FFF2-40B4-BE49-F238E27FC236}">
                <a16:creationId xmlns:a16="http://schemas.microsoft.com/office/drawing/2014/main" id="{9B30A444-74DD-4736-9825-7B37C4274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16628"/>
            <a:ext cx="405038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FEE9B8AB-944B-4475-993B-77581C11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9" y="1343699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学生概况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EC35F-9C5E-40C9-ADD1-DA18DB1C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0430"/>
            <a:ext cx="9144000" cy="36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1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5F6EDE-968C-4CCC-B517-83D68D9D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" y="843558"/>
            <a:ext cx="91440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62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基本环境的搭建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37836</TotalTime>
  <Words>2319</Words>
  <Application>Microsoft Office PowerPoint</Application>
  <PresentationFormat>全屏显示(16:9)</PresentationFormat>
  <Paragraphs>224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481</cp:revision>
  <dcterms:created xsi:type="dcterms:W3CDTF">2015-12-11T17:46:17Z</dcterms:created>
  <dcterms:modified xsi:type="dcterms:W3CDTF">2019-02-04T08:51:18Z</dcterms:modified>
</cp:coreProperties>
</file>