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28" r:id="rId2"/>
    <p:sldId id="621" r:id="rId3"/>
    <p:sldId id="622" r:id="rId4"/>
    <p:sldId id="576" r:id="rId5"/>
    <p:sldId id="409" r:id="rId6"/>
    <p:sldId id="605" r:id="rId7"/>
    <p:sldId id="623" r:id="rId8"/>
    <p:sldId id="567" r:id="rId9"/>
    <p:sldId id="630" r:id="rId10"/>
    <p:sldId id="631" r:id="rId11"/>
    <p:sldId id="577" r:id="rId12"/>
    <p:sldId id="632" r:id="rId13"/>
    <p:sldId id="633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78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26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81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4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9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1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537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31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2019/02/06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20538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832648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使用事务提交数据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8898" y="3175011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0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本季内容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707904" y="1059582"/>
            <a:ext cx="4248472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准备和熟悉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06C0EED7-29FA-4D8A-B5C3-59FDC1201B05}"/>
              </a:ext>
            </a:extLst>
          </p:cNvPr>
          <p:cNvSpPr/>
          <p:nvPr/>
        </p:nvSpPr>
        <p:spPr bwMode="auto">
          <a:xfrm>
            <a:off x="3707904" y="1923678"/>
            <a:ext cx="4248472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pymysql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4DCD967E-BCBE-4573-AAB3-31CEAE7604C8}"/>
              </a:ext>
            </a:extLst>
          </p:cNvPr>
          <p:cNvSpPr/>
          <p:nvPr/>
        </p:nvSpPr>
        <p:spPr bwMode="auto">
          <a:xfrm>
            <a:off x="3718320" y="2787774"/>
            <a:ext cx="4248472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实战：学生管理系统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2007AAD3-1E22-4E06-825E-3331FA62A2D2}"/>
              </a:ext>
            </a:extLst>
          </p:cNvPr>
          <p:cNvSpPr/>
          <p:nvPr/>
        </p:nvSpPr>
        <p:spPr bwMode="auto">
          <a:xfrm>
            <a:off x="3718320" y="3723878"/>
            <a:ext cx="4248472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使用事务提交数据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534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下季内容预告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203848" y="1635646"/>
            <a:ext cx="4248472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数据库开发之原生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语句项目实战：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06C0EED7-29FA-4D8A-B5C3-59FDC1201B05}"/>
              </a:ext>
            </a:extLst>
          </p:cNvPr>
          <p:cNvSpPr/>
          <p:nvPr/>
        </p:nvSpPr>
        <p:spPr bwMode="auto">
          <a:xfrm>
            <a:off x="3779912" y="2499742"/>
            <a:ext cx="4248472" cy="864096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超市前端收银系统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5759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91880" y="2355726"/>
            <a:ext cx="4248472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更多精彩内容，敬请期待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6638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中事务介绍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中事务的演示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5C94E8AA-74EC-4277-B8EA-8BE7432E209D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7D346C93-D21F-4C15-A503-AFCA99E62622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3" name="文本框 9">
              <a:extLst>
                <a:ext uri="{FF2B5EF4-FFF2-40B4-BE49-F238E27FC236}">
                  <a16:creationId xmlns:a16="http://schemas.microsoft.com/office/drawing/2014/main" id="{E1A2F221-65B6-4332-AAFD-E9E9073BC87F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678CE5E-846E-4BE4-AF68-E8C12D46D927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C2A7E4B-297E-4D30-963F-B5812C253C9D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中使用事务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CCB6334E-93C9-4494-9549-3942D91B250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0A20F23-B185-4B2F-A071-41B8AFA159A0}"/>
              </a:ext>
            </a:extLst>
          </p:cNvPr>
          <p:cNvGrpSpPr/>
          <p:nvPr/>
        </p:nvGrpSpPr>
        <p:grpSpPr>
          <a:xfrm>
            <a:off x="2339752" y="3128650"/>
            <a:ext cx="894259" cy="523220"/>
            <a:chOff x="2215144" y="927951"/>
            <a:chExt cx="1244730" cy="959254"/>
          </a:xfrm>
        </p:grpSpPr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8824FD3C-DF73-49EA-9341-420DC597FDA3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71DD3051-DC83-45C9-8147-3FDFEE726BEA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3F5B7D-BF72-40AB-B630-E2511700F2F6}"/>
              </a:ext>
            </a:extLst>
          </p:cNvPr>
          <p:cNvGrpSpPr/>
          <p:nvPr/>
        </p:nvGrpSpPr>
        <p:grpSpPr>
          <a:xfrm>
            <a:off x="3019005" y="3135305"/>
            <a:ext cx="3857250" cy="459690"/>
            <a:chOff x="4315150" y="953426"/>
            <a:chExt cx="3857250" cy="54005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EE12531-7BFD-42C6-9544-1658C6FD98F6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实战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添加多个学生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2BC53A26-F7F9-400C-9E33-BCF1190D22ED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4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中事务介绍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数据库事务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E924C6A-7FC1-49FD-858E-ED2AD101FA04}"/>
              </a:ext>
            </a:extLst>
          </p:cNvPr>
          <p:cNvSpPr/>
          <p:nvPr/>
        </p:nvSpPr>
        <p:spPr>
          <a:xfrm>
            <a:off x="3601494" y="1779662"/>
            <a:ext cx="4570906" cy="1512168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数据库事务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(Database Transaction)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指作为单个逻辑工作单元执行的一系列操作，要么完全地执行，要么完全地不执行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276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银行取钱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FEE9B8AB-944B-4475-993B-77581C11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9" y="1343699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97D2EB19-2C47-4C7B-A58F-FBA756FC08FA}"/>
              </a:ext>
            </a:extLst>
          </p:cNvPr>
          <p:cNvSpPr/>
          <p:nvPr/>
        </p:nvSpPr>
        <p:spPr bwMode="auto">
          <a:xfrm>
            <a:off x="3635896" y="1419622"/>
            <a:ext cx="4248472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插卡，输入密码，金额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=200</a:t>
            </a: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AC857392-23FD-458D-A2DA-F8DC4BA8A021}"/>
              </a:ext>
            </a:extLst>
          </p:cNvPr>
          <p:cNvSpPr/>
          <p:nvPr/>
        </p:nvSpPr>
        <p:spPr bwMode="auto">
          <a:xfrm>
            <a:off x="3635896" y="2171791"/>
            <a:ext cx="4248472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卡上金额数减去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CE2EEEC0-E8FC-4C9C-8E14-DB9D060AA425}"/>
              </a:ext>
            </a:extLst>
          </p:cNvPr>
          <p:cNvSpPr/>
          <p:nvPr/>
        </p:nvSpPr>
        <p:spPr bwMode="auto">
          <a:xfrm>
            <a:off x="3654152" y="2923960"/>
            <a:ext cx="4248472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提款机出钱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==》 200</a:t>
            </a:r>
          </a:p>
        </p:txBody>
      </p:sp>
    </p:spTree>
    <p:extLst>
      <p:ext uri="{BB962C8B-B14F-4D97-AF65-F5344CB8AC3E}">
        <p14:creationId xmlns:p14="http://schemas.microsoft.com/office/powerpoint/2010/main" val="142667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---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学生概况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37386B-4FF5-4C5F-BB88-7665ED8C6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771550"/>
            <a:ext cx="2066667" cy="4057143"/>
          </a:xfrm>
          <a:prstGeom prst="rect">
            <a:avLst/>
          </a:prstGeom>
        </p:spPr>
      </p:pic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A8D4BBE3-3CE4-4752-874A-38F7FD10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63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4316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中实现事务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中实现事务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演示：添加多个学生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37872</TotalTime>
  <Words>1423</Words>
  <Application>Microsoft Office PowerPoint</Application>
  <PresentationFormat>全屏显示(16:9)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486</cp:revision>
  <dcterms:created xsi:type="dcterms:W3CDTF">2015-12-11T17:46:17Z</dcterms:created>
  <dcterms:modified xsi:type="dcterms:W3CDTF">2019-02-06T01:11:04Z</dcterms:modified>
</cp:coreProperties>
</file>