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9" r:id="rId14"/>
    <p:sldId id="270" r:id="rId15"/>
    <p:sldId id="268" r:id="rId16"/>
    <p:sldId id="272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E9D9-6D0C-41EE-9650-F4847EBCF112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F9CB-6325-4E5D-9C2E-6BECAF4A7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44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E9D9-6D0C-41EE-9650-F4847EBCF112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F9CB-6325-4E5D-9C2E-6BECAF4A7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3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E9D9-6D0C-41EE-9650-F4847EBCF112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F9CB-6325-4E5D-9C2E-6BECAF4A7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61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E9D9-6D0C-41EE-9650-F4847EBCF112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F9CB-6325-4E5D-9C2E-6BECAF4A7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54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E9D9-6D0C-41EE-9650-F4847EBCF112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F9CB-6325-4E5D-9C2E-6BECAF4A7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6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E9D9-6D0C-41EE-9650-F4847EBCF112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F9CB-6325-4E5D-9C2E-6BECAF4A7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67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E9D9-6D0C-41EE-9650-F4847EBCF112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F9CB-6325-4E5D-9C2E-6BECAF4A7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27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E9D9-6D0C-41EE-9650-F4847EBCF112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F9CB-6325-4E5D-9C2E-6BECAF4A7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87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E9D9-6D0C-41EE-9650-F4847EBCF112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F9CB-6325-4E5D-9C2E-6BECAF4A7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10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E9D9-6D0C-41EE-9650-F4847EBCF112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F9CB-6325-4E5D-9C2E-6BECAF4A7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13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E9D9-6D0C-41EE-9650-F4847EBCF112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F9CB-6325-4E5D-9C2E-6BECAF4A7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51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BE9D9-6D0C-41EE-9650-F4847EBCF112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9F9CB-6325-4E5D-9C2E-6BECAF4A7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07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FPGA</a:t>
            </a:r>
            <a:r>
              <a:rPr lang="zh-CN" altLang="en-US" dirty="0" smtClean="0"/>
              <a:t>编写操作说明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吴鸿毅（</a:t>
            </a:r>
            <a:r>
              <a:rPr lang="en-US" altLang="zh-CN" dirty="0" smtClean="0"/>
              <a:t>wuhongyi@qq.com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7710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Boundary Scan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6713"/>
            <a:ext cx="4138019" cy="25605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131" y="1141920"/>
            <a:ext cx="3856054" cy="49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89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310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57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150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317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Spartan6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8101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25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36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Spartan 3E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LUPO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00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新建工程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44" y="1690688"/>
            <a:ext cx="5959356" cy="51134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161" y="1690687"/>
            <a:ext cx="5989839" cy="5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1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右键 </a:t>
            </a:r>
            <a:r>
              <a:rPr lang="en-US" altLang="zh-CN" dirty="0" smtClean="0"/>
              <a:t>New Source </a:t>
            </a:r>
            <a:r>
              <a:rPr lang="zh-CN" altLang="en-US" dirty="0" smtClean="0"/>
              <a:t>建立</a:t>
            </a:r>
            <a:r>
              <a:rPr lang="en-US" altLang="zh-CN" dirty="0" smtClean="0"/>
              <a:t>Top Module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3987"/>
            <a:ext cx="6355631" cy="54640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82640"/>
            <a:ext cx="6157494" cy="50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右键</a:t>
            </a:r>
            <a:r>
              <a:rPr lang="en-US" altLang="zh-CN" dirty="0" smtClean="0"/>
              <a:t>New Source</a:t>
            </a:r>
            <a:r>
              <a:rPr lang="zh-CN" altLang="en-US" dirty="0" smtClean="0"/>
              <a:t>建立约束文件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72" y="1371125"/>
            <a:ext cx="6355631" cy="548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71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7148179" cy="48696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405" y="75323"/>
            <a:ext cx="7750212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8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编译生成</a:t>
            </a:r>
            <a:r>
              <a:rPr lang="en-US" altLang="zh-CN" dirty="0" smtClean="0"/>
              <a:t>*.bit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选中主程序</a:t>
            </a:r>
            <a:endParaRPr lang="en-US" altLang="zh-CN" dirty="0" smtClean="0"/>
          </a:p>
          <a:p>
            <a:r>
              <a:rPr lang="zh-CN" altLang="en-US" dirty="0" smtClean="0"/>
              <a:t>在下方的</a:t>
            </a:r>
            <a:r>
              <a:rPr lang="en-US" altLang="zh-CN" dirty="0" smtClean="0"/>
              <a:t>Generate Programming File</a:t>
            </a:r>
          </a:p>
          <a:p>
            <a:r>
              <a:rPr lang="zh-CN" altLang="en-US" dirty="0" smtClean="0"/>
              <a:t>右键选择</a:t>
            </a:r>
            <a:r>
              <a:rPr lang="en-US" altLang="zh-CN" dirty="0" smtClean="0"/>
              <a:t>Rerun All</a:t>
            </a:r>
          </a:p>
          <a:p>
            <a:r>
              <a:rPr lang="zh-CN" altLang="en-US" dirty="0" smtClean="0"/>
              <a:t>等待完成或者报错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099" y="1140586"/>
            <a:ext cx="2530059" cy="52506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175" y="4132389"/>
            <a:ext cx="2438611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0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295" y="2571225"/>
            <a:ext cx="8416705" cy="43368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64008"/>
            <a:ext cx="5014395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6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Add a device?  -&gt; OK</a:t>
            </a:r>
          </a:p>
          <a:p>
            <a:r>
              <a:rPr lang="zh-CN" altLang="en-US" dirty="0" smtClean="0"/>
              <a:t>选择之前生成的</a:t>
            </a:r>
            <a:r>
              <a:rPr lang="en-US" altLang="zh-CN" dirty="0" smtClean="0"/>
              <a:t>*.bit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smtClean="0"/>
              <a:t>Any other device? -&gt; No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164" y="483828"/>
            <a:ext cx="5732636" cy="32096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607" y="4381876"/>
            <a:ext cx="6680708" cy="222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0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70</Words>
  <Application>Microsoft Office PowerPoint</Application>
  <PresentationFormat>宽屏</PresentationFormat>
  <Paragraphs>17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Office 主题</vt:lpstr>
      <vt:lpstr>FPGA编写操作说明</vt:lpstr>
      <vt:lpstr>Spartan 3E</vt:lpstr>
      <vt:lpstr>新建工程</vt:lpstr>
      <vt:lpstr>右键 New Source 建立Top Module</vt:lpstr>
      <vt:lpstr>右键New Source建立约束文件</vt:lpstr>
      <vt:lpstr>PowerPoint 演示文稿</vt:lpstr>
      <vt:lpstr>编译生成*.bit文件</vt:lpstr>
      <vt:lpstr>PowerPoint 演示文稿</vt:lpstr>
      <vt:lpstr>PowerPoint 演示文稿</vt:lpstr>
      <vt:lpstr>Boundary Scan</vt:lpstr>
      <vt:lpstr>PowerPoint 演示文稿</vt:lpstr>
      <vt:lpstr>PowerPoint 演示文稿</vt:lpstr>
      <vt:lpstr>PowerPoint 演示文稿</vt:lpstr>
      <vt:lpstr>PowerPoint 演示文稿</vt:lpstr>
      <vt:lpstr>Spartan6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wuhongyi</dc:creator>
  <cp:lastModifiedBy>wuhongyi</cp:lastModifiedBy>
  <cp:revision>9</cp:revision>
  <dcterms:created xsi:type="dcterms:W3CDTF">2018-02-23T12:26:47Z</dcterms:created>
  <dcterms:modified xsi:type="dcterms:W3CDTF">2018-02-23T13:48:18Z</dcterms:modified>
</cp:coreProperties>
</file>