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4" r:id="rId6"/>
    <p:sldId id="26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9" autoAdjust="0"/>
  </p:normalViewPr>
  <p:slideViewPr>
    <p:cSldViewPr>
      <p:cViewPr varScale="1">
        <p:scale>
          <a:sx n="65" d="100"/>
          <a:sy n="65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8AE0-AF88-494D-8006-1F011A1E3350}" type="datetimeFigureOut">
              <a:rPr lang="zh-CN" altLang="en-US" smtClean="0"/>
              <a:pPr/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589B-06B2-48DB-BACA-B88B4A3651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1F14AC"/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7" name="图片 6" descr="ppt_logo_makefil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32848" y="6093296"/>
            <a:ext cx="1187624" cy="707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Makefile</a:t>
            </a:r>
            <a:r>
              <a:rPr lang="zh-CN" altLang="en-US" dirty="0" smtClean="0"/>
              <a:t>工程实践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讲师：王利涛</a:t>
            </a: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      介绍：宅学部落站长</a:t>
            </a: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                嵌入式驱动工程师</a:t>
            </a: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              </a:t>
            </a:r>
          </a:p>
          <a:p>
            <a:r>
              <a:rPr lang="zh-CN" altLang="en-US" sz="2400" b="1" dirty="0" smtClean="0">
                <a:solidFill>
                  <a:srgbClr val="1F14AC"/>
                </a:solidFill>
                <a:latin typeface="黑体" pitchFamily="49" charset="-122"/>
                <a:ea typeface="黑体" pitchFamily="49" charset="-122"/>
              </a:rPr>
              <a:t>    专注嵌入式精品教程</a:t>
            </a:r>
            <a:endParaRPr lang="zh-CN" altLang="en-US" sz="2400" b="1" dirty="0">
              <a:solidFill>
                <a:srgbClr val="1F14A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1026" name="Picture 2" descr="G:\在线教育\宅学部落\qrcode_for_gh_e21956862bc4_2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429000"/>
            <a:ext cx="2457450" cy="245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Makefile?</a:t>
            </a:r>
          </a:p>
          <a:p>
            <a:r>
              <a:rPr lang="zh-CN" altLang="en-US" dirty="0" smtClean="0"/>
              <a:t>学习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的必要性</a:t>
            </a:r>
            <a:endParaRPr lang="en-US" altLang="zh-CN" dirty="0" smtClean="0"/>
          </a:p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30425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？什么是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Makefile</a:t>
            </a:r>
            <a:r>
              <a:rPr lang="zh-CN" altLang="en-US" dirty="0" smtClean="0"/>
              <a:t>的用途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描述了整个工程了的编译、链接规则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软件项目自动化编译</a:t>
            </a:r>
            <a:endParaRPr lang="en-US" altLang="zh-CN" dirty="0" smtClean="0"/>
          </a:p>
          <a:p>
            <a:r>
              <a:rPr lang="en-US" altLang="zh-CN" dirty="0" smtClean="0"/>
              <a:t>Makefile</a:t>
            </a:r>
            <a:r>
              <a:rPr lang="zh-CN" altLang="en-US" dirty="0" smtClean="0"/>
              <a:t>的工作过程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708300"/>
            <a:ext cx="6768752" cy="2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的必要性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30425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Linux/Unix</a:t>
            </a:r>
            <a:r>
              <a:rPr lang="zh-CN" altLang="en-US" dirty="0" smtClean="0"/>
              <a:t>环境下开发必备技能</a:t>
            </a:r>
            <a:endParaRPr lang="en-US" altLang="zh-CN" dirty="0" smtClean="0"/>
          </a:p>
          <a:p>
            <a:r>
              <a:rPr lang="zh-CN" altLang="en-US" dirty="0" smtClean="0"/>
              <a:t>系统架构师、项目经理核心技能</a:t>
            </a:r>
            <a:endParaRPr lang="en-US" altLang="zh-CN" dirty="0" smtClean="0"/>
          </a:p>
          <a:p>
            <a:r>
              <a:rPr lang="zh-CN" altLang="en-US" dirty="0" smtClean="0"/>
              <a:t>研究开源项目、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内核的地图</a:t>
            </a:r>
            <a:endParaRPr lang="en-US" altLang="zh-CN" dirty="0" smtClean="0"/>
          </a:p>
          <a:p>
            <a:r>
              <a:rPr lang="zh-CN" altLang="en-US" dirty="0" smtClean="0"/>
              <a:t>加深对底层软件构造系统及过程的理解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7584" y="3645024"/>
            <a:ext cx="72298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会不会写</a:t>
            </a:r>
            <a:r>
              <a:rPr lang="en-US" altLang="zh-CN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Makefile</a:t>
            </a:r>
          </a:p>
          <a:p>
            <a:pPr algn="ctr"/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从侧面可以看出一个人</a:t>
            </a:r>
            <a:endParaRPr lang="en-US" altLang="zh-CN" sz="36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是否</a:t>
            </a:r>
            <a:r>
              <a:rPr lang="zh-CN" altLang="en-US" sz="36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具有完成大型项目工程的能力</a:t>
            </a:r>
            <a:endParaRPr lang="zh-CN" altLang="en-US" sz="36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理论基础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软件构造过程、程序的编译和链接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面向依赖的思维</a:t>
            </a:r>
            <a:endParaRPr lang="en-US" altLang="zh-CN" dirty="0" smtClean="0"/>
          </a:p>
          <a:p>
            <a:r>
              <a:rPr lang="zh-CN" altLang="en-US" dirty="0" smtClean="0"/>
              <a:t>学习环境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cygwin</a:t>
            </a:r>
            <a:r>
              <a:rPr lang="zh-CN" altLang="en-US" dirty="0" smtClean="0"/>
              <a:t>等模拟环境</a:t>
            </a:r>
            <a:endParaRPr lang="en-US" altLang="zh-CN" dirty="0" smtClean="0"/>
          </a:p>
          <a:p>
            <a:r>
              <a:rPr lang="zh-CN" altLang="en-US" dirty="0" smtClean="0"/>
              <a:t>项目编程基础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语言基础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语言项目基础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zh-CN" altLang="en-US" dirty="0" smtClean="0"/>
              <a:t>语言实战之学生成绩管理系统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多文件源码管理、头文件包含、函数的声明与定义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课程规划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1F14AC"/>
                </a:solidFill>
              </a:rPr>
              <a:t>第一章：</a:t>
            </a:r>
            <a:r>
              <a:rPr lang="en-US" altLang="zh-CN" dirty="0" smtClean="0">
                <a:solidFill>
                  <a:srgbClr val="1F14AC"/>
                </a:solidFill>
              </a:rPr>
              <a:t>Makefile</a:t>
            </a:r>
            <a:r>
              <a:rPr lang="zh-CN" altLang="en-US" dirty="0" smtClean="0">
                <a:solidFill>
                  <a:srgbClr val="1F14AC"/>
                </a:solidFill>
              </a:rPr>
              <a:t>基本概念、程序编译链接基础</a:t>
            </a:r>
            <a:endParaRPr lang="en-US" altLang="zh-CN" dirty="0" smtClean="0">
              <a:solidFill>
                <a:srgbClr val="1F14A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第二章：</a:t>
            </a:r>
            <a:r>
              <a:rPr lang="en-US" altLang="zh-CN" dirty="0" smtClean="0">
                <a:solidFill>
                  <a:srgbClr val="C00000"/>
                </a:solidFill>
              </a:rPr>
              <a:t>Makefile</a:t>
            </a:r>
            <a:r>
              <a:rPr lang="zh-CN" altLang="en-US" dirty="0" smtClean="0">
                <a:solidFill>
                  <a:srgbClr val="C00000"/>
                </a:solidFill>
              </a:rPr>
              <a:t>的基本规则、语法、函数使用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第三章：从零一步步编写一个模拟</a:t>
            </a:r>
            <a:r>
              <a:rPr lang="en-US" altLang="zh-CN" b="1" dirty="0" smtClean="0">
                <a:solidFill>
                  <a:srgbClr val="00B050"/>
                </a:solidFill>
              </a:rPr>
              <a:t>MP3</a:t>
            </a:r>
            <a:r>
              <a:rPr lang="zh-CN" altLang="en-US" b="1" dirty="0" smtClean="0">
                <a:solidFill>
                  <a:srgbClr val="00B050"/>
                </a:solidFill>
              </a:rPr>
              <a:t>项目的</a:t>
            </a:r>
            <a:r>
              <a:rPr lang="en-US" altLang="zh-CN" b="1" dirty="0" smtClean="0">
                <a:solidFill>
                  <a:srgbClr val="00B050"/>
                </a:solidFill>
              </a:rPr>
              <a:t>Makefile</a:t>
            </a:r>
          </a:p>
          <a:p>
            <a:pPr lvl="2"/>
            <a:r>
              <a:rPr lang="zh-CN" altLang="en-US" dirty="0" smtClean="0"/>
              <a:t>支持生成可执行文件、目标文件、静态库、动态库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支持头文件自动依赖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一个模块可以选择编译为：目标文件、静态库、动态库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支持系统头文件路径指定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支持第三方库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静态库、动态库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支持库依赖自动编译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软件的安装与卸载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574</Words>
  <Application>Microsoft Office PowerPoint</Application>
  <PresentationFormat>全屏显示(4:3)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Makefile工程实践</vt:lpstr>
      <vt:lpstr>本章内容</vt:lpstr>
      <vt:lpstr>什么是Makefile？</vt:lpstr>
      <vt:lpstr>学习Makefile的必要性</vt:lpstr>
      <vt:lpstr>如何学习Makefile？</vt:lpstr>
      <vt:lpstr>课程规划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142</cp:revision>
  <dcterms:modified xsi:type="dcterms:W3CDTF">2016-12-25T00:03:15Z</dcterms:modified>
</cp:coreProperties>
</file>