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4A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88AE0-AF88-494D-8006-1F011A1E3350}" type="datetimeFigureOut">
              <a:rPr lang="zh-CN" altLang="en-US" smtClean="0"/>
              <a:pPr/>
              <a:t>2016/12/25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3589B-06B2-48DB-BACA-B88B4A3651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1F14AC"/>
                </a:solidFill>
              </a:defRPr>
            </a:lvl1pPr>
          </a:lstStyle>
          <a:p>
            <a:r>
              <a:rPr lang="en-US" altLang="zh-CN" dirty="0" smtClean="0"/>
              <a:t>《</a:t>
            </a:r>
            <a:r>
              <a:rPr lang="zh-CN" altLang="en-US" dirty="0" smtClean="0"/>
              <a:t>嵌入式工程师自我修养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系列教程</a:t>
            </a:r>
            <a:endParaRPr lang="zh-CN" altLang="en-US" dirty="0"/>
          </a:p>
        </p:txBody>
      </p:sp>
      <p:pic>
        <p:nvPicPr>
          <p:cNvPr id="7" name="图片 6" descr="ppt_logo_makefil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632848" y="6093296"/>
            <a:ext cx="1187624" cy="7073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程序的编译与链接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王利涛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1F14AC"/>
                </a:solidFill>
              </a:rPr>
              <a:t>专注嵌入式精品教程</a:t>
            </a:r>
            <a:endParaRPr lang="zh-CN" altLang="en-US" dirty="0">
              <a:solidFill>
                <a:srgbClr val="1F14A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嵌入式工程师自我修养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系列教程</a:t>
            </a:r>
            <a:endParaRPr lang="zh-CN" altLang="en-US" dirty="0"/>
          </a:p>
        </p:txBody>
      </p:sp>
      <p:pic>
        <p:nvPicPr>
          <p:cNvPr id="1026" name="Picture 2" descr="G:\在线教育\宅学部落\qrcode_for_gh_e21956862bc4_25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284984"/>
            <a:ext cx="2457450" cy="2457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程序的存储与运行</a:t>
            </a:r>
            <a:endParaRPr lang="en-US" altLang="zh-CN" dirty="0" smtClean="0"/>
          </a:p>
          <a:p>
            <a:r>
              <a:rPr lang="zh-CN" altLang="en-US" dirty="0" smtClean="0"/>
              <a:t>程序的编译和链接</a:t>
            </a:r>
            <a:endParaRPr lang="en-US" altLang="zh-CN" dirty="0" smtClean="0"/>
          </a:p>
          <a:p>
            <a:r>
              <a:rPr lang="zh-CN" altLang="en-US" dirty="0" smtClean="0"/>
              <a:t>程序文件的分类</a:t>
            </a:r>
            <a:endParaRPr lang="en-US" altLang="zh-CN" dirty="0" smtClean="0"/>
          </a:p>
          <a:p>
            <a:r>
              <a:rPr lang="zh-CN" altLang="en-US" dirty="0" smtClean="0"/>
              <a:t>动态库与静态库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程序的存储与运行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2746648" cy="4713387"/>
          </a:xfrm>
        </p:spPr>
        <p:txBody>
          <a:bodyPr/>
          <a:lstStyle/>
          <a:p>
            <a:r>
              <a:rPr lang="zh-CN" altLang="en-US" dirty="0" smtClean="0"/>
              <a:t>程序的存储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代码段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数据段</a:t>
            </a:r>
            <a:endParaRPr lang="en-US" altLang="zh-CN" dirty="0" smtClean="0"/>
          </a:p>
          <a:p>
            <a:r>
              <a:rPr lang="zh-CN" altLang="en-US" dirty="0" smtClean="0"/>
              <a:t>程序的运行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  <p:pic>
        <p:nvPicPr>
          <p:cNvPr id="5" name="Picture 2" descr="http://www.nowamagic.net/librarys/images/201212/2012_12_13_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484784"/>
            <a:ext cx="5348795" cy="45899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程序的编译与链接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2314600" cy="4713387"/>
          </a:xfrm>
        </p:spPr>
        <p:txBody>
          <a:bodyPr/>
          <a:lstStyle/>
          <a:p>
            <a:r>
              <a:rPr lang="zh-CN" altLang="en-US" dirty="0" smtClean="0"/>
              <a:t>编译过程</a:t>
            </a:r>
            <a:endParaRPr lang="en-US" altLang="zh-CN" dirty="0" smtClean="0"/>
          </a:p>
          <a:p>
            <a:r>
              <a:rPr lang="zh-CN" altLang="en-US" dirty="0" smtClean="0"/>
              <a:t>链接过程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72569" y="1196752"/>
            <a:ext cx="42957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程序文件的分类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3826768" cy="4713387"/>
          </a:xfrm>
        </p:spPr>
        <p:txBody>
          <a:bodyPr/>
          <a:lstStyle/>
          <a:p>
            <a:r>
              <a:rPr lang="zh-CN" altLang="en-US" dirty="0" smtClean="0"/>
              <a:t>程序文件分类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BIN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ELF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smtClean="0"/>
              <a:t>ELF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可执行文件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可重定位文件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共享库文件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556792"/>
            <a:ext cx="390525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静态库和动态库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3898776" cy="4713387"/>
          </a:xfrm>
        </p:spPr>
        <p:txBody>
          <a:bodyPr/>
          <a:lstStyle/>
          <a:p>
            <a:r>
              <a:rPr lang="zh-CN" altLang="en-US" dirty="0" smtClean="0"/>
              <a:t>库的概念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目标文件的归档</a:t>
            </a:r>
            <a:endParaRPr lang="en-US" altLang="zh-CN" dirty="0" smtClean="0"/>
          </a:p>
          <a:p>
            <a:r>
              <a:rPr lang="zh-CN" altLang="en-US" dirty="0" smtClean="0"/>
              <a:t>静态库和动态库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916832"/>
            <a:ext cx="3215454" cy="3356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C:\Users\ADMINI~1\AppData\Local\Temp\Ima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140968"/>
            <a:ext cx="4176464" cy="24541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作业与思考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作业思考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文件中，如果一行代码后面忘记</a:t>
            </a:r>
            <a:r>
              <a:rPr lang="en-US" altLang="zh-CN" dirty="0" smtClean="0"/>
              <a:t>; </a:t>
            </a:r>
            <a:r>
              <a:rPr lang="zh-CN" altLang="en-US" dirty="0" smtClean="0"/>
              <a:t>是报编译错误还是链接错误？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文件中，引用了一个在另一个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文件中定义的函数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但是没有声明，编译会成功吗？会出现什么错误或者警告，如何去除这个错误或警告？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文件中，引用了一个没有被定义的函数，是否会编译通过？是报编译错误，还是链接错误？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err="1" smtClean="0"/>
              <a:t>Zhaixue.cc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416</Words>
  <Application>Microsoft Office PowerPoint</Application>
  <PresentationFormat>全屏显示(4:3)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1.2 程序的编译与链接</vt:lpstr>
      <vt:lpstr>目录</vt:lpstr>
      <vt:lpstr>程序的存储与运行</vt:lpstr>
      <vt:lpstr>程序的编译与链接</vt:lpstr>
      <vt:lpstr>程序文件的分类</vt:lpstr>
      <vt:lpstr>静态库和动态库</vt:lpstr>
      <vt:lpstr>作业与思考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39</cp:revision>
  <dcterms:modified xsi:type="dcterms:W3CDTF">2016-12-25T00:03:51Z</dcterms:modified>
</cp:coreProperties>
</file>