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1F14AC"/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7" name="图片 6" descr="ppt_logo_makefil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32848" y="6093296"/>
            <a:ext cx="1187624" cy="707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王利涛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1F14AC"/>
                </a:solidFill>
              </a:rPr>
              <a:t>专注嵌入式精品教程</a:t>
            </a:r>
            <a:endParaRPr lang="zh-CN" altLang="en-US" dirty="0">
              <a:solidFill>
                <a:srgbClr val="1F14A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嵌入式工程师自我修养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系列教程</a:t>
            </a:r>
            <a:endParaRPr lang="zh-CN" altLang="en-US" dirty="0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文件的主要内容</a:t>
            </a:r>
            <a:endParaRPr lang="en-US" altLang="zh-CN" dirty="0" smtClean="0"/>
          </a:p>
          <a:p>
            <a:r>
              <a:rPr lang="zh-CN" altLang="en-US" dirty="0" smtClean="0"/>
              <a:t>依赖关系树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文件的主要内容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条件执行</a:t>
            </a:r>
            <a:endParaRPr lang="en-US" altLang="zh-CN" dirty="0" smtClean="0"/>
          </a:p>
          <a:p>
            <a:r>
              <a:rPr lang="zh-CN" altLang="en-US" dirty="0" smtClean="0"/>
              <a:t>文本、文件名处理函数</a:t>
            </a:r>
            <a:endParaRPr lang="en-US" altLang="zh-CN" dirty="0" smtClean="0"/>
          </a:p>
          <a:p>
            <a:r>
              <a:rPr lang="zh-CN" altLang="en-US" dirty="0" smtClean="0"/>
              <a:t>文件包含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7787208" cy="471338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构成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的基本单元、构成依赖关系的核心部件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其它内容可以看作为规则服务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类似于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语言中的宏，引用：</a:t>
            </a:r>
            <a:r>
              <a:rPr lang="en-US" altLang="zh-CN" dirty="0" smtClean="0"/>
              <a:t>$(VAR)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${VAR}</a:t>
            </a:r>
          </a:p>
          <a:p>
            <a:pPr lvl="2"/>
            <a:r>
              <a:rPr lang="zh-CN" altLang="en-US" dirty="0" smtClean="0"/>
              <a:t>可以让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更加灵活</a:t>
            </a:r>
            <a:endParaRPr lang="en-US" altLang="zh-CN" dirty="0" smtClean="0"/>
          </a:p>
          <a:p>
            <a:r>
              <a:rPr lang="zh-CN" altLang="en-US" dirty="0" smtClean="0"/>
              <a:t>条件执行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根据某一变量的值来控制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执行或者忽略</a:t>
            </a:r>
            <a:r>
              <a:rPr lang="en-US" altLang="zh-CN" dirty="0" smtClean="0"/>
              <a:t>Makefile</a:t>
            </a:r>
            <a:r>
              <a:rPr lang="zh-CN" altLang="en-US" dirty="0" smtClean="0"/>
              <a:t>的某一部分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文本处理函数：字符串替换、查找、过滤、排序、统计等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文件名处理函数：取目录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文件名、前后缀、加前缀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后缀、单词连接等函数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其它常用函数：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函数、</a:t>
            </a:r>
            <a:r>
              <a:rPr lang="en-US" altLang="zh-CN" dirty="0" smtClean="0"/>
              <a:t>foreach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文件包含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类似于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开头，表示注释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依赖关系树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Makefile</a:t>
            </a:r>
            <a:r>
              <a:rPr lang="zh-CN" altLang="en-US" dirty="0" smtClean="0"/>
              <a:t>的目的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构建依赖关系树</a:t>
            </a:r>
            <a:endParaRPr lang="en-US" altLang="zh-CN" dirty="0" smtClean="0"/>
          </a:p>
          <a:p>
            <a:r>
              <a:rPr lang="zh-CN" altLang="en-US" dirty="0" smtClean="0"/>
              <a:t>如何表示依赖关系树</a:t>
            </a:r>
            <a:endParaRPr lang="en-US" altLang="zh-CN" dirty="0" smtClean="0"/>
          </a:p>
          <a:p>
            <a:r>
              <a:rPr lang="zh-CN" altLang="en-US" dirty="0" smtClean="0"/>
              <a:t>依赖关系树的生命周期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解析阶段载入内存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运行阶段根据其进行编译、根据</a:t>
            </a:r>
            <a:r>
              <a:rPr lang="zh-CN" altLang="en-US" dirty="0" smtClean="0">
                <a:solidFill>
                  <a:srgbClr val="FF0000"/>
                </a:solidFill>
              </a:rPr>
              <a:t>时间戳</a:t>
            </a:r>
            <a:r>
              <a:rPr lang="zh-CN" altLang="en-US" dirty="0" smtClean="0"/>
              <a:t>生成文件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有新文件添加、减少会动态改变依赖关系树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461</Words>
  <Application>Microsoft Office PowerPoint</Application>
  <PresentationFormat>全屏显示(4:3)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第二章 Makefile基本语法</vt:lpstr>
      <vt:lpstr>目录</vt:lpstr>
      <vt:lpstr>Makefile文件的主要内容</vt:lpstr>
      <vt:lpstr>Makefile的主要内容</vt:lpstr>
      <vt:lpstr>Makefile的主要内容</vt:lpstr>
      <vt:lpstr>依赖关系树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45</cp:revision>
  <dcterms:modified xsi:type="dcterms:W3CDTF">2016-12-25T00:04:29Z</dcterms:modified>
</cp:coreProperties>
</file>