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2.2 Makefile</a:t>
            </a:r>
            <a:r>
              <a:rPr lang="zh-CN" altLang="en-US" dirty="0" smtClean="0"/>
              <a:t>基本单元：规则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规则基本构成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规则基本构成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目标：目标依赖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      </a:t>
            </a:r>
            <a:r>
              <a:rPr lang="zh-CN" altLang="en-US" b="1" dirty="0" smtClean="0"/>
              <a:t>命令</a:t>
            </a:r>
            <a:endParaRPr lang="en-US" altLang="zh-CN" b="1" dirty="0" smtClean="0"/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命令必须使用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键开头、一般是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一个规则中可以无目标依赖，仅仅实现某种操作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一个规则中可以没有命令，仅仅描述依赖关系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一个规则中必须有一个目标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默认目标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里可以有多个目标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一般会选择第一个作为默认目标</a:t>
            </a:r>
            <a:endParaRPr lang="en-US" altLang="zh-CN" dirty="0" smtClean="0"/>
          </a:p>
          <a:p>
            <a:r>
              <a:rPr lang="zh-CN" altLang="en-US" dirty="0" smtClean="0"/>
              <a:t>多目标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一个规则中可以有多个目标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多个目标具有相同的生成命令和依赖文件</a:t>
            </a:r>
            <a:endParaRPr lang="en-US" altLang="zh-CN" dirty="0" smtClean="0"/>
          </a:p>
          <a:p>
            <a:r>
              <a:rPr lang="zh-CN" altLang="en-US" dirty="0" smtClean="0"/>
              <a:t>多规则目标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多个规则可以是同一个目标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Make</a:t>
            </a:r>
            <a:r>
              <a:rPr lang="zh-CN" altLang="en-US" dirty="0" smtClean="0"/>
              <a:t>在解析时，会将多个规则的依赖文件合并</a:t>
            </a:r>
            <a:endParaRPr lang="en-US" altLang="zh-CN" dirty="0" smtClean="0"/>
          </a:p>
          <a:p>
            <a:r>
              <a:rPr lang="zh-CN" altLang="en-US" dirty="0" smtClean="0"/>
              <a:t>伪目标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并不是一个真正的文件名，可以看做是一个标签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无依赖，相比一般文件不会去重新生成、执行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伪目标，可以无条件执行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2.2.2</a:t>
            </a:r>
            <a:r>
              <a:rPr lang="zh-CN" altLang="en-US" dirty="0" smtClean="0"/>
              <a:t>目标依赖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文件时间戳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FF0000"/>
                </a:solidFill>
              </a:rPr>
              <a:t>时间戳</a:t>
            </a:r>
            <a:r>
              <a:rPr lang="zh-CN" altLang="en-US" dirty="0" smtClean="0"/>
              <a:t>来判断目标依赖文件是否更新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所有文件编译过，则对所有文件编译，生成可执行程序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在上次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之后修改过的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文件，会被重新编译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在上次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之后修改过的头文件，依赖此头文件的会被重新编译</a:t>
            </a:r>
            <a:endParaRPr lang="en-US" altLang="zh-CN" dirty="0" smtClean="0"/>
          </a:p>
          <a:p>
            <a:r>
              <a:rPr lang="zh-CN" altLang="en-US" dirty="0" smtClean="0"/>
              <a:t>自动产生依赖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Gcc –M</a:t>
            </a:r>
            <a:r>
              <a:rPr lang="zh-CN" altLang="en-US" dirty="0" smtClean="0"/>
              <a:t>命令生成该文件要依赖的文件</a:t>
            </a:r>
            <a:endParaRPr lang="en-US" altLang="zh-CN" dirty="0" smtClean="0"/>
          </a:p>
          <a:p>
            <a:r>
              <a:rPr lang="zh-CN" altLang="en-US" dirty="0" smtClean="0"/>
              <a:t>隐式规则</a:t>
            </a:r>
            <a:endParaRPr lang="en-US" altLang="zh-CN" dirty="0" smtClean="0"/>
          </a:p>
          <a:p>
            <a:r>
              <a:rPr lang="zh-CN" altLang="en-US" dirty="0" smtClean="0"/>
              <a:t>模式匹配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生成命令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命令的组成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Shell</a:t>
            </a:r>
            <a:r>
              <a:rPr lang="zh-CN" altLang="en-US" dirty="0" smtClean="0"/>
              <a:t>命令组成、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键开头</a:t>
            </a:r>
            <a:endParaRPr lang="en-US" altLang="zh-CN" dirty="0" smtClean="0"/>
          </a:p>
          <a:p>
            <a:r>
              <a:rPr lang="zh-CN" altLang="en-US" dirty="0" smtClean="0"/>
              <a:t>命令的执行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每条命令，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会开一个进程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每条命令执行完，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会检测每个命令的返回码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若命令返回成功，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继续执行下个命令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若命令执行出错，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会终止执行当前规则，退出</a:t>
            </a:r>
            <a:endParaRPr lang="en-US" altLang="zh-CN" dirty="0" smtClean="0"/>
          </a:p>
          <a:p>
            <a:r>
              <a:rPr lang="zh-CN" altLang="en-US" dirty="0" smtClean="0"/>
              <a:t>并发执行命令</a:t>
            </a:r>
            <a:endParaRPr lang="en-US" altLang="zh-CN" dirty="0" smtClean="0"/>
          </a:p>
          <a:p>
            <a:r>
              <a:rPr lang="zh-CN" altLang="en-US" dirty="0" smtClean="0"/>
              <a:t>命令同一进程执行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作业与思考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639</Words>
  <Application>Microsoft Office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2.2 Makefile基本单元：规则</vt:lpstr>
      <vt:lpstr>目录</vt:lpstr>
      <vt:lpstr>规则基本构成</vt:lpstr>
      <vt:lpstr>2.2.1目标</vt:lpstr>
      <vt:lpstr>2.2.2目标依赖</vt:lpstr>
      <vt:lpstr>2.2.3 生成命令</vt:lpstr>
      <vt:lpstr>作业与思考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61</cp:revision>
  <dcterms:modified xsi:type="dcterms:W3CDTF">2016-12-25T00:04:43Z</dcterms:modified>
</cp:coreProperties>
</file>