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8AE0-AF88-494D-8006-1F011A1E3350}" type="datetimeFigureOut">
              <a:rPr lang="zh-CN" altLang="en-US" smtClean="0"/>
              <a:pPr/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589B-06B2-48DB-BACA-B88B4A3651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1F14AC"/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7" name="图片 6" descr="ppt_logo_makefil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32848" y="6093296"/>
            <a:ext cx="1187624" cy="707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31840" y="3886200"/>
            <a:ext cx="4640560" cy="1752600"/>
          </a:xfrm>
        </p:spPr>
        <p:txBody>
          <a:bodyPr/>
          <a:lstStyle/>
          <a:p>
            <a:r>
              <a:rPr lang="zh-CN" altLang="en-US" dirty="0" smtClean="0"/>
              <a:t>王利涛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1F14AC"/>
                </a:solidFill>
              </a:rPr>
              <a:t>专注嵌入式精品教程</a:t>
            </a:r>
            <a:endParaRPr lang="zh-CN" altLang="en-US" dirty="0">
              <a:solidFill>
                <a:srgbClr val="1F14A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1026" name="Picture 2" descr="G:\在线教育\宅学部落\qrcode_for_gh_e21956862bc4_2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501008"/>
            <a:ext cx="2457450" cy="245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作业与思考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为什么立即展开变量用在目标和目标依赖中，而延迟展开变量用在命令中？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变量基础</a:t>
            </a:r>
            <a:endParaRPr lang="en-US" altLang="zh-CN" dirty="0" smtClean="0"/>
          </a:p>
          <a:p>
            <a:r>
              <a:rPr lang="zh-CN" altLang="en-US" dirty="0" smtClean="0"/>
              <a:t>变量分类</a:t>
            </a:r>
            <a:endParaRPr lang="en-US" altLang="zh-CN" dirty="0" smtClean="0"/>
          </a:p>
          <a:p>
            <a:r>
              <a:rPr lang="zh-CN" altLang="en-US" dirty="0" smtClean="0"/>
              <a:t>变量追加、条件赋值</a:t>
            </a:r>
            <a:endParaRPr lang="en-US" altLang="zh-CN" dirty="0" smtClean="0"/>
          </a:p>
          <a:p>
            <a:r>
              <a:rPr lang="zh-CN" altLang="en-US" dirty="0" smtClean="0"/>
              <a:t>目标变量</a:t>
            </a:r>
            <a:endParaRPr lang="en-US" altLang="zh-CN" dirty="0" smtClean="0"/>
          </a:p>
          <a:p>
            <a:r>
              <a:rPr lang="zh-CN" altLang="en-US" dirty="0" smtClean="0"/>
              <a:t>模式变量</a:t>
            </a:r>
            <a:endParaRPr lang="en-US" altLang="zh-CN" dirty="0" smtClean="0"/>
          </a:p>
          <a:p>
            <a:r>
              <a:rPr lang="zh-CN" altLang="en-US" dirty="0" smtClean="0"/>
              <a:t>自动变量</a:t>
            </a:r>
            <a:endParaRPr lang="en-US" altLang="zh-CN" dirty="0" smtClean="0"/>
          </a:p>
          <a:p>
            <a:r>
              <a:rPr lang="zh-CN" altLang="en-US" dirty="0" smtClean="0"/>
              <a:t>系统环境变量</a:t>
            </a:r>
            <a:endParaRPr lang="en-US" altLang="zh-CN" dirty="0" smtClean="0"/>
          </a:p>
          <a:p>
            <a:r>
              <a:rPr lang="zh-CN" altLang="en-US" dirty="0" smtClean="0"/>
              <a:t>变量的传递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zh-CN" altLang="en-US" dirty="0" smtClean="0"/>
              <a:t>变量基础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变量定义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CC= gcc</a:t>
            </a:r>
          </a:p>
          <a:p>
            <a:r>
              <a:rPr lang="zh-CN" altLang="en-US" dirty="0" smtClean="0"/>
              <a:t>变量赋值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追加赋值：</a:t>
            </a:r>
            <a:r>
              <a:rPr lang="en-US" altLang="zh-CN" dirty="0" smtClean="0"/>
              <a:t>+=</a:t>
            </a:r>
          </a:p>
          <a:p>
            <a:pPr lvl="2"/>
            <a:r>
              <a:rPr lang="zh-CN" altLang="en-US" dirty="0" smtClean="0"/>
              <a:t>条件赋值：</a:t>
            </a:r>
            <a:r>
              <a:rPr lang="en-US" altLang="zh-CN" dirty="0" smtClean="0"/>
              <a:t>?=</a:t>
            </a:r>
          </a:p>
          <a:p>
            <a:r>
              <a:rPr lang="zh-CN" altLang="en-US" dirty="0" smtClean="0"/>
              <a:t>变量引用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$(CC) ${CC}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变量分类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立即展开变量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b="1" dirty="0" smtClean="0">
                <a:solidFill>
                  <a:srgbClr val="FF0000"/>
                </a:solidFill>
              </a:rPr>
              <a:t>:=</a:t>
            </a:r>
            <a:r>
              <a:rPr lang="zh-CN" altLang="en-US" dirty="0" smtClean="0"/>
              <a:t>操作符赋值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1F14AC"/>
                </a:solidFill>
              </a:rPr>
              <a:t>解析阶段</a:t>
            </a:r>
            <a:r>
              <a:rPr lang="zh-CN" altLang="en-US" dirty="0" smtClean="0"/>
              <a:t>直接赋值</a:t>
            </a:r>
            <a:r>
              <a:rPr lang="zh-CN" altLang="en-US" dirty="0" smtClean="0">
                <a:solidFill>
                  <a:srgbClr val="1F14AC"/>
                </a:solidFill>
              </a:rPr>
              <a:t>常量字符串</a:t>
            </a:r>
            <a:endParaRPr lang="en-US" altLang="zh-CN" dirty="0" smtClean="0">
              <a:solidFill>
                <a:srgbClr val="1F14AC"/>
              </a:solidFill>
            </a:endParaRPr>
          </a:p>
          <a:p>
            <a:r>
              <a:rPr lang="zh-CN" altLang="en-US" dirty="0" smtClean="0"/>
              <a:t>延迟展开变量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/>
              <a:t>操作符赋值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1F14AC"/>
                </a:solidFill>
              </a:rPr>
              <a:t>运行阶段</a:t>
            </a:r>
            <a:r>
              <a:rPr lang="zh-CN" altLang="en-US" dirty="0" smtClean="0"/>
              <a:t>，实际使用变量时再进行求值</a:t>
            </a:r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一般在目标、目标依赖中使用立即展开变量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在命令中一般使用延迟展开变量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2.3.3 </a:t>
            </a:r>
            <a:r>
              <a:rPr lang="zh-CN" altLang="en-US" dirty="0" smtClean="0"/>
              <a:t>目标变量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默认为全局变量</a:t>
            </a:r>
            <a:endParaRPr lang="en-US" altLang="zh-CN" dirty="0" smtClean="0"/>
          </a:p>
          <a:p>
            <a:r>
              <a:rPr lang="zh-CN" altLang="en-US" dirty="0" smtClean="0"/>
              <a:t>目标变量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1F14AC"/>
                </a:solidFill>
              </a:rPr>
              <a:t>该目标所依赖的规则中都可以使用</a:t>
            </a:r>
            <a:endParaRPr lang="en-US" altLang="zh-CN" dirty="0" smtClean="0">
              <a:solidFill>
                <a:srgbClr val="1F14AC"/>
              </a:solidFill>
            </a:endParaRPr>
          </a:p>
          <a:p>
            <a:r>
              <a:rPr lang="zh-CN" altLang="en-US" dirty="0" smtClean="0"/>
              <a:t>使用目标变量用途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做到文件级的编译选项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2.3.4 </a:t>
            </a:r>
            <a:r>
              <a:rPr lang="zh-CN" altLang="en-US" dirty="0" smtClean="0"/>
              <a:t>模式变量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变量可以定义在某个目标上</a:t>
            </a:r>
            <a:endParaRPr lang="en-US" altLang="zh-CN" dirty="0" smtClean="0"/>
          </a:p>
          <a:p>
            <a:r>
              <a:rPr lang="zh-CN" altLang="en-US" dirty="0" smtClean="0"/>
              <a:t>模式变量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变量可以定义在符合某种模式的目标上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2.3.5 </a:t>
            </a:r>
            <a:r>
              <a:rPr lang="zh-CN" altLang="en-US" dirty="0" smtClean="0"/>
              <a:t>自动变量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自动变量是</a:t>
            </a:r>
            <a:r>
              <a:rPr lang="zh-CN" altLang="en-US" dirty="0" smtClean="0">
                <a:solidFill>
                  <a:srgbClr val="1F14AC"/>
                </a:solidFill>
              </a:rPr>
              <a:t>局部变量</a:t>
            </a:r>
            <a:endParaRPr lang="en-US" altLang="zh-CN" dirty="0" smtClean="0">
              <a:solidFill>
                <a:srgbClr val="1F14AC"/>
              </a:solidFill>
            </a:endParaRPr>
          </a:p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$@</a:t>
            </a:r>
          </a:p>
          <a:p>
            <a:r>
              <a:rPr lang="zh-CN" altLang="en-US" dirty="0" smtClean="0"/>
              <a:t>所有目标依赖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$^</a:t>
            </a:r>
          </a:p>
          <a:p>
            <a:r>
              <a:rPr lang="zh-CN" altLang="en-US" dirty="0" smtClean="0"/>
              <a:t>第一个依赖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$&lt;</a:t>
            </a:r>
          </a:p>
          <a:p>
            <a:r>
              <a:rPr lang="zh-CN" altLang="en-US" dirty="0" smtClean="0"/>
              <a:t>使用举例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gcc  -o $@ $^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2.3.6 </a:t>
            </a:r>
            <a:r>
              <a:rPr lang="zh-CN" altLang="en-US" dirty="0" smtClean="0"/>
              <a:t>系统环境变量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作用范围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变量在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开始运行时被载入到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对所有的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都有效。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中定义同名变量，系统环境变量将被覆盖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命令行中传递同名变量，系统环境变量将被覆盖</a:t>
            </a:r>
            <a:endParaRPr lang="en-US" altLang="zh-CN" dirty="0" smtClean="0"/>
          </a:p>
          <a:p>
            <a:r>
              <a:rPr lang="zh-CN" altLang="en-US" dirty="0" smtClean="0"/>
              <a:t>常见的系统环境变量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CFLAGS</a:t>
            </a:r>
          </a:p>
          <a:p>
            <a:pPr lvl="2"/>
            <a:r>
              <a:rPr lang="en-US" altLang="zh-CN" dirty="0" smtClean="0"/>
              <a:t>SHELL</a:t>
            </a:r>
          </a:p>
          <a:p>
            <a:pPr lvl="2"/>
            <a:r>
              <a:rPr lang="en-US" altLang="zh-CN" dirty="0" smtClean="0"/>
              <a:t>MAKE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2.3.7 </a:t>
            </a:r>
            <a:r>
              <a:rPr lang="zh-CN" altLang="en-US" dirty="0" smtClean="0"/>
              <a:t>变量的传递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Makefile</a:t>
            </a:r>
            <a:r>
              <a:rPr lang="zh-CN" altLang="en-US" dirty="0" smtClean="0"/>
              <a:t>在多目录下递归执行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$(MAKE) –C subdir</a:t>
            </a:r>
          </a:p>
          <a:p>
            <a:pPr lvl="2"/>
            <a:r>
              <a:rPr lang="en-US" altLang="zh-CN" dirty="0" smtClean="0"/>
              <a:t>cd subdir &amp;&amp; $(MAKE)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传递变量</a:t>
            </a:r>
            <a:endParaRPr lang="en-US" altLang="zh-CN" dirty="0" smtClean="0"/>
          </a:p>
          <a:p>
            <a:r>
              <a:rPr lang="zh-CN" altLang="en-US" dirty="0" smtClean="0"/>
              <a:t>通过命令行传递变量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663</Words>
  <Application>Microsoft Office PowerPoint</Application>
  <PresentationFormat>全屏显示(4:3)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2.3 变量</vt:lpstr>
      <vt:lpstr>目录</vt:lpstr>
      <vt:lpstr>2.3.1 变量基础</vt:lpstr>
      <vt:lpstr>2.3.2 变量分类</vt:lpstr>
      <vt:lpstr>2.3.3 目标变量</vt:lpstr>
      <vt:lpstr>2.3.4 模式变量</vt:lpstr>
      <vt:lpstr>2.3.5 自动变量</vt:lpstr>
      <vt:lpstr>2.3.6 系统环境变量</vt:lpstr>
      <vt:lpstr>2.3.7 变量的传递</vt:lpstr>
      <vt:lpstr>作业与思考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43</cp:revision>
  <dcterms:modified xsi:type="dcterms:W3CDTF">2016-12-25T00:05:05Z</dcterms:modified>
</cp:coreProperties>
</file>