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8AE0-AF88-494D-8006-1F011A1E3350}" type="datetimeFigureOut">
              <a:rPr lang="zh-CN" altLang="en-US" smtClean="0"/>
              <a:pPr/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589B-06B2-48DB-BACA-B88B4A3651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1F14AC"/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7" name="图片 6" descr="ppt_logo_makefil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32848" y="6093296"/>
            <a:ext cx="1187624" cy="707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条件判断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1880" y="3886200"/>
            <a:ext cx="4280520" cy="1752600"/>
          </a:xfrm>
        </p:spPr>
        <p:txBody>
          <a:bodyPr/>
          <a:lstStyle/>
          <a:p>
            <a:r>
              <a:rPr lang="zh-CN" altLang="en-US" dirty="0" smtClean="0"/>
              <a:t>王利涛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1F14AC"/>
                </a:solidFill>
              </a:rPr>
              <a:t>专注嵌入式精品教程</a:t>
            </a:r>
            <a:endParaRPr lang="zh-CN" altLang="en-US" dirty="0">
              <a:solidFill>
                <a:srgbClr val="1F14A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1026" name="Picture 2" descr="G:\在线教育\宅学部落\qrcode_for_gh_e21956862bc4_2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2457450" cy="245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ifeq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ifneq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条件语句从</a:t>
            </a:r>
            <a:r>
              <a:rPr lang="en-US" altLang="zh-CN" dirty="0" smtClean="0"/>
              <a:t>ifeq</a:t>
            </a:r>
            <a:r>
              <a:rPr lang="zh-CN" altLang="en-US" dirty="0" smtClean="0"/>
              <a:t>开始，括号与关键字用空格隔开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84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2.4 条件判断</vt:lpstr>
      <vt:lpstr>条件执行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25</cp:revision>
  <dcterms:modified xsi:type="dcterms:W3CDTF">2016-12-25T00:05:19Z</dcterms:modified>
</cp:coreProperties>
</file>