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280520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文本处理函数</a:t>
            </a:r>
            <a:endParaRPr lang="en-US" altLang="zh-CN" dirty="0" smtClean="0"/>
          </a:p>
          <a:p>
            <a:r>
              <a:rPr lang="zh-CN" altLang="en-US" dirty="0" smtClean="0"/>
              <a:t>文件名处理函数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2.5.1 </a:t>
            </a:r>
            <a:r>
              <a:rPr lang="zh-CN" altLang="en-US" dirty="0" smtClean="0"/>
              <a:t>文本处理函数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2.5.2 </a:t>
            </a:r>
            <a:r>
              <a:rPr lang="zh-CN" altLang="en-US" dirty="0" smtClean="0"/>
              <a:t>文件名处理函数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2.5.3 </a:t>
            </a:r>
            <a:r>
              <a:rPr lang="zh-CN" altLang="en-US" dirty="0" smtClean="0"/>
              <a:t>其它常用函数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foreach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138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2.5 函数</vt:lpstr>
      <vt:lpstr>目录</vt:lpstr>
      <vt:lpstr>2.5.1 文本处理函数</vt:lpstr>
      <vt:lpstr>2.5.2 文件名处理函数</vt:lpstr>
      <vt:lpstr>2.5.3 其它常用函数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15</cp:revision>
  <dcterms:modified xsi:type="dcterms:W3CDTF">2016-12-25T00:05:38Z</dcterms:modified>
</cp:coreProperties>
</file>