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4A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96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88AE0-AF88-494D-8006-1F011A1E3350}" type="datetimeFigureOut">
              <a:rPr lang="zh-CN" altLang="en-US" smtClean="0"/>
              <a:pPr/>
              <a:t>2016/12/25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3589B-06B2-48DB-BACA-B88B4A3651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3589B-06B2-48DB-BACA-B88B4A36511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1F14AC"/>
                </a:solidFill>
              </a:defRPr>
            </a:lvl1pPr>
          </a:lstStyle>
          <a:p>
            <a:r>
              <a:rPr lang="en-US" altLang="zh-CN" dirty="0" smtClean="0"/>
              <a:t>《</a:t>
            </a:r>
            <a:r>
              <a:rPr lang="zh-CN" altLang="en-US" dirty="0" smtClean="0"/>
              <a:t>嵌入式工程师自我修养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系列教程</a:t>
            </a:r>
            <a:endParaRPr lang="zh-CN" altLang="en-US" dirty="0"/>
          </a:p>
        </p:txBody>
      </p:sp>
      <p:pic>
        <p:nvPicPr>
          <p:cNvPr id="7" name="图片 6" descr="ppt_logo_makefil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632848" y="6093296"/>
            <a:ext cx="1187624" cy="7073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2.6 </a:t>
            </a:r>
            <a:r>
              <a:rPr lang="zh-CN" altLang="en-US" dirty="0" smtClean="0"/>
              <a:t>库的生成和使用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79912" y="3886200"/>
            <a:ext cx="3992488" cy="1752600"/>
          </a:xfrm>
        </p:spPr>
        <p:txBody>
          <a:bodyPr/>
          <a:lstStyle/>
          <a:p>
            <a:r>
              <a:rPr lang="zh-CN" altLang="en-US" dirty="0" smtClean="0"/>
              <a:t>王利涛</a:t>
            </a:r>
            <a:endParaRPr lang="en-US" altLang="zh-CN" dirty="0" smtClean="0"/>
          </a:p>
          <a:p>
            <a:r>
              <a:rPr lang="zh-CN" altLang="en-US" dirty="0" smtClean="0"/>
              <a:t>专注嵌入式精品教程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嵌入式工程师自我修养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系列教程</a:t>
            </a:r>
            <a:endParaRPr lang="zh-CN" altLang="en-US" dirty="0"/>
          </a:p>
        </p:txBody>
      </p:sp>
      <p:pic>
        <p:nvPicPr>
          <p:cNvPr id="1026" name="Picture 2" descr="G:\在线教育\宅学部落\qrcode_for_gh_e21956862bc4_25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429000"/>
            <a:ext cx="2457450" cy="2457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目录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静态库的生成和使用</a:t>
            </a:r>
            <a:endParaRPr lang="en-US" altLang="zh-CN" dirty="0" smtClean="0"/>
          </a:p>
          <a:p>
            <a:r>
              <a:rPr lang="zh-CN" altLang="en-US" dirty="0" smtClean="0"/>
              <a:t>动态库的生成和使用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静态库的生成和引用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ar</a:t>
            </a:r>
            <a:r>
              <a:rPr lang="zh-CN" altLang="en-US" dirty="0" smtClean="0"/>
              <a:t>命令生成静态库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Makefile</a:t>
            </a:r>
            <a:r>
              <a:rPr lang="zh-CN" altLang="en-US" dirty="0" smtClean="0"/>
              <a:t>生成静态库</a:t>
            </a:r>
            <a:endParaRPr lang="en-US" altLang="zh-CN" dirty="0" smtClean="0"/>
          </a:p>
          <a:p>
            <a:r>
              <a:rPr lang="zh-CN" altLang="en-US" dirty="0" smtClean="0"/>
              <a:t>使用静态库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动态库的生成和引用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gcc –fPIC</a:t>
            </a:r>
            <a:r>
              <a:rPr lang="zh-CN" altLang="en-US" dirty="0" smtClean="0"/>
              <a:t>生成位置无关的目标代码</a:t>
            </a:r>
            <a:endParaRPr lang="en-US" altLang="zh-CN" dirty="0" smtClean="0"/>
          </a:p>
          <a:p>
            <a:r>
              <a:rPr lang="zh-CN" altLang="en-US" dirty="0" smtClean="0"/>
              <a:t>生成</a:t>
            </a:r>
            <a:r>
              <a:rPr lang="en-US" altLang="zh-CN" dirty="0" smtClean="0"/>
              <a:t>gcc –shared </a:t>
            </a:r>
            <a:r>
              <a:rPr lang="zh-CN" altLang="en-US" dirty="0" smtClean="0"/>
              <a:t>生成动态库</a:t>
            </a:r>
            <a:endParaRPr lang="en-US" altLang="zh-CN" dirty="0" smtClean="0"/>
          </a:p>
          <a:p>
            <a:r>
              <a:rPr lang="zh-CN" altLang="en-US" smtClean="0"/>
              <a:t>使用动态库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嵌入式工程师自我修养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系列教程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177</Words>
  <Application>Microsoft Office PowerPoint</Application>
  <PresentationFormat>全屏显示(4:3)</PresentationFormat>
  <Paragraphs>19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2.6 库的生成和使用</vt:lpstr>
      <vt:lpstr>目录</vt:lpstr>
      <vt:lpstr>静态库的生成和引用</vt:lpstr>
      <vt:lpstr>动态库的生成和引用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22</cp:revision>
  <dcterms:modified xsi:type="dcterms:W3CDTF">2016-12-25T00:05:57Z</dcterms:modified>
</cp:coreProperties>
</file>