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6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2.7 Makefile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3886200"/>
            <a:ext cx="3848472" cy="1752600"/>
          </a:xfrm>
        </p:spPr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/>
              <a:t>专注嵌入式精品教程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29000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r>
              <a:rPr lang="zh-CN" altLang="en-US" dirty="0" smtClean="0"/>
              <a:t>依赖关系解析阶段</a:t>
            </a:r>
            <a:endParaRPr lang="en-US" altLang="zh-CN" dirty="0" smtClean="0"/>
          </a:p>
          <a:p>
            <a:r>
              <a:rPr lang="zh-CN" altLang="en-US" dirty="0" smtClean="0"/>
              <a:t>命令执行阶段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执行结果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进入编译目录，执行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依赖关系解析阶段</a:t>
            </a:r>
            <a:endParaRPr lang="en-US" altLang="zh-CN" dirty="0" smtClean="0"/>
          </a:p>
          <a:p>
            <a:r>
              <a:rPr lang="zh-CN" altLang="en-US" dirty="0" smtClean="0"/>
              <a:t>命令运行阶段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依赖关系解析阶段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，建立依赖关系图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控制解析过程：引入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、变量展开、条件执行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生成依赖关系树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命令执行阶段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规则的执行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把解析生成的依赖关系树加载到内存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按照依赖关系，按顺序生成这些文件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再次编译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会检查文件</a:t>
            </a:r>
            <a:r>
              <a:rPr lang="zh-CN" altLang="en-US" dirty="0" smtClean="0">
                <a:solidFill>
                  <a:srgbClr val="FF0000"/>
                </a:solidFill>
              </a:rPr>
              <a:t>时间戳</a:t>
            </a:r>
            <a:r>
              <a:rPr lang="zh-CN" altLang="en-US" dirty="0" smtClean="0"/>
              <a:t>，判断是否过期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若无过期，不再编译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若文件有更新，则依赖该文件的所有依赖关系上的目标重新更新、编译生成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的执行结果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的退出码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：表示成功执行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：运行错误，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353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2.7 Makefile的执行过程</vt:lpstr>
      <vt:lpstr>目录</vt:lpstr>
      <vt:lpstr>执行过程</vt:lpstr>
      <vt:lpstr>依赖关系解析阶段</vt:lpstr>
      <vt:lpstr>命令执行阶段</vt:lpstr>
      <vt:lpstr>Make的执行结果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38</cp:revision>
  <dcterms:modified xsi:type="dcterms:W3CDTF">2016-12-25T00:06:09Z</dcterms:modified>
</cp:coreProperties>
</file>