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2.8 Makefile</a:t>
            </a:r>
            <a:r>
              <a:rPr lang="zh-CN" altLang="en-US" dirty="0" smtClean="0"/>
              <a:t>隐含规则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79912" y="3886200"/>
            <a:ext cx="3992488" cy="1752600"/>
          </a:xfrm>
        </p:spPr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隐含规则</a:t>
            </a:r>
            <a:endParaRPr lang="en-US" altLang="zh-CN" dirty="0" smtClean="0"/>
          </a:p>
          <a:p>
            <a:r>
              <a:rPr lang="zh-CN" altLang="en-US" dirty="0" smtClean="0"/>
              <a:t>隐含变量</a:t>
            </a:r>
            <a:endParaRPr lang="en-US" altLang="zh-CN" dirty="0" smtClean="0"/>
          </a:p>
          <a:p>
            <a:r>
              <a:rPr lang="zh-CN" altLang="en-US" dirty="0" smtClean="0"/>
              <a:t>模式规则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隐含规则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默认将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文件编译成对应的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目标文件</a:t>
            </a:r>
            <a:endParaRPr lang="en-US" altLang="zh-CN" dirty="0" smtClean="0"/>
          </a:p>
          <a:p>
            <a:r>
              <a:rPr lang="zh-CN" altLang="en-US" dirty="0" smtClean="0"/>
              <a:t>对没有命令行的规则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寻找一个隐含的规则来执行</a:t>
            </a:r>
            <a:endParaRPr lang="en-US" altLang="zh-CN" dirty="0" smtClean="0"/>
          </a:p>
          <a:p>
            <a:r>
              <a:rPr lang="zh-CN" altLang="en-US" dirty="0" smtClean="0"/>
              <a:t>取消隐含规则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-r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-R</a:t>
            </a:r>
            <a:r>
              <a:rPr lang="zh-CN" altLang="en-US" dirty="0" smtClean="0"/>
              <a:t>参数取消隐含规则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命令变量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CC</a:t>
            </a:r>
            <a:r>
              <a:rPr lang="zh-CN" altLang="en-US" dirty="0" smtClean="0"/>
              <a:t>：编译程序，默认是</a:t>
            </a:r>
            <a:r>
              <a:rPr lang="en-US" altLang="zh-CN" dirty="0" smtClean="0"/>
              <a:t>cc</a:t>
            </a:r>
          </a:p>
          <a:p>
            <a:pPr lvl="2"/>
            <a:r>
              <a:rPr lang="en-US" altLang="zh-CN" dirty="0" smtClean="0"/>
              <a:t>AS</a:t>
            </a:r>
            <a:r>
              <a:rPr lang="zh-CN" altLang="en-US" dirty="0" smtClean="0"/>
              <a:t>：汇编程序，默认是</a:t>
            </a:r>
            <a:r>
              <a:rPr lang="en-US" altLang="zh-CN" dirty="0" smtClean="0"/>
              <a:t>as</a:t>
            </a:r>
          </a:p>
          <a:p>
            <a:pPr lvl="2"/>
            <a:r>
              <a:rPr lang="en-US" altLang="zh-CN" dirty="0" smtClean="0"/>
              <a:t>CXX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编译程序，默认</a:t>
            </a:r>
            <a:r>
              <a:rPr lang="en-US" altLang="zh-CN" dirty="0" smtClean="0"/>
              <a:t>g++</a:t>
            </a:r>
          </a:p>
          <a:p>
            <a:pPr lvl="2"/>
            <a:r>
              <a:rPr lang="en-US" altLang="zh-CN" dirty="0" smtClean="0"/>
              <a:t>AR</a:t>
            </a:r>
            <a:r>
              <a:rPr lang="zh-CN" altLang="en-US" dirty="0" smtClean="0"/>
              <a:t>：函数库打包程序，默认是</a:t>
            </a:r>
            <a:r>
              <a:rPr lang="en-US" altLang="zh-CN" dirty="0" err="1" smtClean="0"/>
              <a:t>ar</a:t>
            </a:r>
            <a:endParaRPr lang="en-US" altLang="zh-CN" dirty="0" smtClean="0"/>
          </a:p>
          <a:p>
            <a:r>
              <a:rPr lang="zh-CN" altLang="en-US" dirty="0" smtClean="0"/>
              <a:t>命令参数变量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CFLAGS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CC</a:t>
            </a:r>
            <a:r>
              <a:rPr lang="zh-CN" altLang="en-US" dirty="0" smtClean="0"/>
              <a:t>编译器的命令行参数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CXXFLAGS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g++</a:t>
            </a:r>
            <a:r>
              <a:rPr lang="zh-CN" altLang="en-US" dirty="0" smtClean="0"/>
              <a:t>编译器命令行参数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ASFLAGS</a:t>
            </a:r>
            <a:r>
              <a:rPr lang="zh-CN" altLang="en-US" dirty="0" smtClean="0"/>
              <a:t>：执行汇编器</a:t>
            </a:r>
            <a:r>
              <a:rPr lang="en-US" altLang="zh-CN" dirty="0" smtClean="0"/>
              <a:t>AS</a:t>
            </a:r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ARFLAGS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AR</a:t>
            </a:r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更多参数：</a:t>
            </a:r>
            <a:r>
              <a:rPr lang="en-US" altLang="zh-CN" dirty="0" smtClean="0"/>
              <a:t>LDFLAGS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CPPFLAGS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使用模式规则来定义一个隐式规则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模式规则，至少在规则的目标定义中包含</a:t>
            </a:r>
            <a:r>
              <a:rPr lang="en-US" altLang="zh-CN" dirty="0" smtClean="0"/>
              <a:t>%</a:t>
            </a:r>
          </a:p>
          <a:p>
            <a:pPr lvl="2"/>
            <a:r>
              <a:rPr lang="en-US" altLang="zh-CN" dirty="0" smtClean="0"/>
              <a:t>%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1F14AC"/>
                </a:solidFill>
              </a:rPr>
              <a:t>任意长度的非空字符串</a:t>
            </a:r>
            <a:r>
              <a:rPr lang="zh-CN" altLang="en-US" dirty="0" smtClean="0"/>
              <a:t>，表示对</a:t>
            </a:r>
            <a:r>
              <a:rPr lang="zh-CN" altLang="en-US" dirty="0" smtClean="0">
                <a:solidFill>
                  <a:srgbClr val="1F14AC"/>
                </a:solidFill>
              </a:rPr>
              <a:t>文件名的匹配</a:t>
            </a:r>
            <a:endParaRPr lang="en-US" altLang="zh-CN" dirty="0" smtClean="0">
              <a:solidFill>
                <a:srgbClr val="1F14AC"/>
              </a:solidFill>
            </a:endParaRPr>
          </a:p>
          <a:p>
            <a:pPr lvl="2"/>
            <a:r>
              <a:rPr lang="zh-CN" altLang="en-US" dirty="0" smtClean="0"/>
              <a:t>在目标文件名中，</a:t>
            </a:r>
            <a:r>
              <a:rPr lang="en-US" altLang="zh-CN" dirty="0" smtClean="0"/>
              <a:t>%</a:t>
            </a:r>
            <a:r>
              <a:rPr lang="zh-CN" altLang="en-US" dirty="0" smtClean="0"/>
              <a:t>匹配的部分称为“茎”</a:t>
            </a:r>
            <a:endParaRPr lang="en-US" altLang="zh-CN" dirty="0" smtClean="0"/>
          </a:p>
          <a:p>
            <a:r>
              <a:rPr lang="zh-CN" altLang="en-US" dirty="0" smtClean="0"/>
              <a:t>目标和目标依赖同时含有</a:t>
            </a:r>
            <a:r>
              <a:rPr lang="en-US" altLang="zh-CN" dirty="0" smtClean="0"/>
              <a:t>%</a:t>
            </a:r>
          </a:p>
          <a:p>
            <a:pPr lvl="2"/>
            <a:r>
              <a:rPr lang="zh-CN" altLang="en-US" dirty="0" smtClean="0"/>
              <a:t>依赖目标的茎会传给目标</a:t>
            </a:r>
            <a:endParaRPr lang="en-US" altLang="zh-CN" dirty="0" smtClean="0"/>
          </a:p>
          <a:p>
            <a:r>
              <a:rPr lang="zh-CN" altLang="en-US" dirty="0" smtClean="0"/>
              <a:t>多目标模式规则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同一个模式规则可以存在多个目标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普通多目标规则：每个目标作为一个独立规则处理；多个目标对应多个独立规则。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多目标模式规则：</a:t>
            </a:r>
            <a:r>
              <a:rPr lang="zh-CN" altLang="en-US" dirty="0" smtClean="0">
                <a:solidFill>
                  <a:srgbClr val="1F14AC"/>
                </a:solidFill>
              </a:rPr>
              <a:t>所有规则目标共同拥有依赖文件和规则的命令行</a:t>
            </a:r>
            <a:r>
              <a:rPr lang="zh-CN" altLang="en-US" dirty="0" smtClean="0"/>
              <a:t>，当文件符合多个目标模式中的任何一个时，规则定义的命令执行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518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2.8 Makefile隐含规则</vt:lpstr>
      <vt:lpstr>目录</vt:lpstr>
      <vt:lpstr>隐含规则</vt:lpstr>
      <vt:lpstr>隐含变量</vt:lpstr>
      <vt:lpstr>模式规则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32</cp:revision>
  <dcterms:modified xsi:type="dcterms:W3CDTF">2016-12-25T00:06:23Z</dcterms:modified>
</cp:coreProperties>
</file>